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3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36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309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0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428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65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58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967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08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99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01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media" Target="../media/media2.avi"/><Relationship Id="rId7" Type="http://schemas.openxmlformats.org/officeDocument/2006/relationships/image" Target="../media/image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A3B94374-6283-4D04-95F4-6C05CF8DE056}"/>
              </a:ext>
            </a:extLst>
          </p:cNvPr>
          <p:cNvGrpSpPr/>
          <p:nvPr/>
        </p:nvGrpSpPr>
        <p:grpSpPr>
          <a:xfrm>
            <a:off x="2552699" y="894623"/>
            <a:ext cx="7784826" cy="4952640"/>
            <a:chOff x="2552699" y="894623"/>
            <a:chExt cx="7784826" cy="4952640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9E9AB51-0DC7-4C04-B091-CAEC9819B5DF}"/>
                </a:ext>
              </a:extLst>
            </p:cNvPr>
            <p:cNvSpPr/>
            <p:nvPr/>
          </p:nvSpPr>
          <p:spPr>
            <a:xfrm>
              <a:off x="3083518" y="4706803"/>
              <a:ext cx="6717848" cy="1140460"/>
            </a:xfrm>
            <a:custGeom>
              <a:avLst/>
              <a:gdLst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19943 w 7891426"/>
                <a:gd name="connsiteY38" fmla="*/ 10160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749127 w 7891426"/>
                <a:gd name="connsiteY31" fmla="*/ 50165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749127 w 7891426"/>
                <a:gd name="connsiteY31" fmla="*/ 50165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756592 w 7891426"/>
                <a:gd name="connsiteY38" fmla="*/ 2857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749127 w 7891426"/>
                <a:gd name="connsiteY31" fmla="*/ 50165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710237 w 7891426"/>
                <a:gd name="connsiteY35" fmla="*/ 24765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756592 w 7891426"/>
                <a:gd name="connsiteY38" fmla="*/ 2857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35182 w 7891426"/>
                <a:gd name="connsiteY30" fmla="*/ 515143 h 1140460"/>
                <a:gd name="connsiteX31" fmla="*/ 7749127 w 7891426"/>
                <a:gd name="connsiteY31" fmla="*/ 50165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710237 w 7891426"/>
                <a:gd name="connsiteY35" fmla="*/ 24765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756592 w 7891426"/>
                <a:gd name="connsiteY38" fmla="*/ 28575 h 1140460"/>
                <a:gd name="connsiteX39" fmla="*/ 7616743 w 7891426"/>
                <a:gd name="connsiteY39" fmla="*/ 0 h 1140460"/>
                <a:gd name="connsiteX0" fmla="*/ 7604043 w 7878726"/>
                <a:gd name="connsiteY0" fmla="*/ 0 h 1140460"/>
                <a:gd name="connsiteX1" fmla="*/ 168396 w 7878726"/>
                <a:gd name="connsiteY1" fmla="*/ 0 h 1140460"/>
                <a:gd name="connsiteX2" fmla="*/ 96044 w 7878726"/>
                <a:gd name="connsiteY2" fmla="*/ 11906 h 1140460"/>
                <a:gd name="connsiteX3" fmla="*/ 124619 w 7878726"/>
                <a:gd name="connsiteY3" fmla="*/ 94456 h 1140460"/>
                <a:gd name="connsiteX4" fmla="*/ 127000 w 7878726"/>
                <a:gd name="connsiteY4" fmla="*/ 190500 h 1140460"/>
                <a:gd name="connsiteX5" fmla="*/ 63500 w 7878726"/>
                <a:gd name="connsiteY5" fmla="*/ 190500 h 1140460"/>
                <a:gd name="connsiteX6" fmla="*/ 76200 w 7878726"/>
                <a:gd name="connsiteY6" fmla="*/ 279400 h 1140460"/>
                <a:gd name="connsiteX7" fmla="*/ 82550 w 7878726"/>
                <a:gd name="connsiteY7" fmla="*/ 357188 h 1140460"/>
                <a:gd name="connsiteX8" fmla="*/ 101600 w 7878726"/>
                <a:gd name="connsiteY8" fmla="*/ 419100 h 1140460"/>
                <a:gd name="connsiteX9" fmla="*/ 34925 w 7878726"/>
                <a:gd name="connsiteY9" fmla="*/ 492125 h 1140460"/>
                <a:gd name="connsiteX10" fmla="*/ 46996 w 7878726"/>
                <a:gd name="connsiteY10" fmla="*/ 552450 h 1140460"/>
                <a:gd name="connsiteX11" fmla="*/ 63500 w 7878726"/>
                <a:gd name="connsiteY11" fmla="*/ 622300 h 1140460"/>
                <a:gd name="connsiteX12" fmla="*/ 88900 w 7878726"/>
                <a:gd name="connsiteY12" fmla="*/ 673100 h 1140460"/>
                <a:gd name="connsiteX13" fmla="*/ 76200 w 7878726"/>
                <a:gd name="connsiteY13" fmla="*/ 736600 h 1140460"/>
                <a:gd name="connsiteX14" fmla="*/ 121444 w 7878726"/>
                <a:gd name="connsiteY14" fmla="*/ 767556 h 1140460"/>
                <a:gd name="connsiteX15" fmla="*/ 76200 w 7878726"/>
                <a:gd name="connsiteY15" fmla="*/ 889000 h 1140460"/>
                <a:gd name="connsiteX16" fmla="*/ 18256 w 7878726"/>
                <a:gd name="connsiteY16" fmla="*/ 900906 h 1140460"/>
                <a:gd name="connsiteX17" fmla="*/ 110331 w 7878726"/>
                <a:gd name="connsiteY17" fmla="*/ 965200 h 1140460"/>
                <a:gd name="connsiteX18" fmla="*/ 0 w 7878726"/>
                <a:gd name="connsiteY18" fmla="*/ 1104900 h 1140460"/>
                <a:gd name="connsiteX19" fmla="*/ 33337 w 7878726"/>
                <a:gd name="connsiteY19" fmla="*/ 1119982 h 1140460"/>
                <a:gd name="connsiteX20" fmla="*/ 27104 w 7878726"/>
                <a:gd name="connsiteY20" fmla="*/ 1140460 h 1140460"/>
                <a:gd name="connsiteX21" fmla="*/ 7878726 w 7878726"/>
                <a:gd name="connsiteY21" fmla="*/ 1140460 h 1140460"/>
                <a:gd name="connsiteX22" fmla="*/ 7858043 w 7878726"/>
                <a:gd name="connsiteY22" fmla="*/ 1092200 h 1140460"/>
                <a:gd name="connsiteX23" fmla="*/ 7769143 w 7878726"/>
                <a:gd name="connsiteY23" fmla="*/ 1028700 h 1140460"/>
                <a:gd name="connsiteX24" fmla="*/ 7718343 w 7878726"/>
                <a:gd name="connsiteY24" fmla="*/ 952500 h 1140460"/>
                <a:gd name="connsiteX25" fmla="*/ 7781843 w 7878726"/>
                <a:gd name="connsiteY25" fmla="*/ 876300 h 1140460"/>
                <a:gd name="connsiteX26" fmla="*/ 7819943 w 7878726"/>
                <a:gd name="connsiteY26" fmla="*/ 800100 h 1140460"/>
                <a:gd name="connsiteX27" fmla="*/ 7781843 w 7878726"/>
                <a:gd name="connsiteY27" fmla="*/ 723900 h 1140460"/>
                <a:gd name="connsiteX28" fmla="*/ 7769143 w 7878726"/>
                <a:gd name="connsiteY28" fmla="*/ 660400 h 1140460"/>
                <a:gd name="connsiteX29" fmla="*/ 7794543 w 7878726"/>
                <a:gd name="connsiteY29" fmla="*/ 609600 h 1140460"/>
                <a:gd name="connsiteX30" fmla="*/ 7822482 w 7878726"/>
                <a:gd name="connsiteY30" fmla="*/ 515143 h 1140460"/>
                <a:gd name="connsiteX31" fmla="*/ 7736427 w 7878726"/>
                <a:gd name="connsiteY31" fmla="*/ 501650 h 1140460"/>
                <a:gd name="connsiteX32" fmla="*/ 7756443 w 7878726"/>
                <a:gd name="connsiteY32" fmla="*/ 406400 h 1140460"/>
                <a:gd name="connsiteX33" fmla="*/ 7680243 w 7878726"/>
                <a:gd name="connsiteY33" fmla="*/ 368300 h 1140460"/>
                <a:gd name="connsiteX34" fmla="*/ 7781843 w 7878726"/>
                <a:gd name="connsiteY34" fmla="*/ 266700 h 1140460"/>
                <a:gd name="connsiteX35" fmla="*/ 7697537 w 7878726"/>
                <a:gd name="connsiteY35" fmla="*/ 247650 h 1140460"/>
                <a:gd name="connsiteX36" fmla="*/ 7731043 w 7878726"/>
                <a:gd name="connsiteY36" fmla="*/ 177800 h 1140460"/>
                <a:gd name="connsiteX37" fmla="*/ 7692943 w 7878726"/>
                <a:gd name="connsiteY37" fmla="*/ 88900 h 1140460"/>
                <a:gd name="connsiteX38" fmla="*/ 7743892 w 7878726"/>
                <a:gd name="connsiteY38" fmla="*/ 28575 h 1140460"/>
                <a:gd name="connsiteX39" fmla="*/ 7604043 w 7878726"/>
                <a:gd name="connsiteY39" fmla="*/ 0 h 1140460"/>
                <a:gd name="connsiteX0" fmla="*/ 7721856 w 7996539"/>
                <a:gd name="connsiteY0" fmla="*/ 0 h 1140460"/>
                <a:gd name="connsiteX1" fmla="*/ 286209 w 7996539"/>
                <a:gd name="connsiteY1" fmla="*/ 0 h 1140460"/>
                <a:gd name="connsiteX2" fmla="*/ 213857 w 7996539"/>
                <a:gd name="connsiteY2" fmla="*/ 11906 h 1140460"/>
                <a:gd name="connsiteX3" fmla="*/ 242432 w 7996539"/>
                <a:gd name="connsiteY3" fmla="*/ 94456 h 1140460"/>
                <a:gd name="connsiteX4" fmla="*/ 244813 w 7996539"/>
                <a:gd name="connsiteY4" fmla="*/ 190500 h 1140460"/>
                <a:gd name="connsiteX5" fmla="*/ 181313 w 7996539"/>
                <a:gd name="connsiteY5" fmla="*/ 190500 h 1140460"/>
                <a:gd name="connsiteX6" fmla="*/ 0 w 7996539"/>
                <a:gd name="connsiteY6" fmla="*/ 273050 h 1140460"/>
                <a:gd name="connsiteX7" fmla="*/ 200363 w 7996539"/>
                <a:gd name="connsiteY7" fmla="*/ 357188 h 1140460"/>
                <a:gd name="connsiteX8" fmla="*/ 219413 w 7996539"/>
                <a:gd name="connsiteY8" fmla="*/ 419100 h 1140460"/>
                <a:gd name="connsiteX9" fmla="*/ 152738 w 7996539"/>
                <a:gd name="connsiteY9" fmla="*/ 492125 h 1140460"/>
                <a:gd name="connsiteX10" fmla="*/ 164809 w 7996539"/>
                <a:gd name="connsiteY10" fmla="*/ 552450 h 1140460"/>
                <a:gd name="connsiteX11" fmla="*/ 181313 w 7996539"/>
                <a:gd name="connsiteY11" fmla="*/ 622300 h 1140460"/>
                <a:gd name="connsiteX12" fmla="*/ 206713 w 7996539"/>
                <a:gd name="connsiteY12" fmla="*/ 673100 h 1140460"/>
                <a:gd name="connsiteX13" fmla="*/ 194013 w 7996539"/>
                <a:gd name="connsiteY13" fmla="*/ 736600 h 1140460"/>
                <a:gd name="connsiteX14" fmla="*/ 239257 w 7996539"/>
                <a:gd name="connsiteY14" fmla="*/ 767556 h 1140460"/>
                <a:gd name="connsiteX15" fmla="*/ 194013 w 7996539"/>
                <a:gd name="connsiteY15" fmla="*/ 889000 h 1140460"/>
                <a:gd name="connsiteX16" fmla="*/ 136069 w 7996539"/>
                <a:gd name="connsiteY16" fmla="*/ 900906 h 1140460"/>
                <a:gd name="connsiteX17" fmla="*/ 228144 w 7996539"/>
                <a:gd name="connsiteY17" fmla="*/ 965200 h 1140460"/>
                <a:gd name="connsiteX18" fmla="*/ 117813 w 7996539"/>
                <a:gd name="connsiteY18" fmla="*/ 1104900 h 1140460"/>
                <a:gd name="connsiteX19" fmla="*/ 151150 w 7996539"/>
                <a:gd name="connsiteY19" fmla="*/ 1119982 h 1140460"/>
                <a:gd name="connsiteX20" fmla="*/ 144917 w 7996539"/>
                <a:gd name="connsiteY20" fmla="*/ 1140460 h 1140460"/>
                <a:gd name="connsiteX21" fmla="*/ 7996539 w 7996539"/>
                <a:gd name="connsiteY21" fmla="*/ 1140460 h 1140460"/>
                <a:gd name="connsiteX22" fmla="*/ 7975856 w 7996539"/>
                <a:gd name="connsiteY22" fmla="*/ 1092200 h 1140460"/>
                <a:gd name="connsiteX23" fmla="*/ 7886956 w 7996539"/>
                <a:gd name="connsiteY23" fmla="*/ 1028700 h 1140460"/>
                <a:gd name="connsiteX24" fmla="*/ 7836156 w 7996539"/>
                <a:gd name="connsiteY24" fmla="*/ 952500 h 1140460"/>
                <a:gd name="connsiteX25" fmla="*/ 7899656 w 7996539"/>
                <a:gd name="connsiteY25" fmla="*/ 876300 h 1140460"/>
                <a:gd name="connsiteX26" fmla="*/ 7937756 w 7996539"/>
                <a:gd name="connsiteY26" fmla="*/ 800100 h 1140460"/>
                <a:gd name="connsiteX27" fmla="*/ 7899656 w 7996539"/>
                <a:gd name="connsiteY27" fmla="*/ 723900 h 1140460"/>
                <a:gd name="connsiteX28" fmla="*/ 7886956 w 7996539"/>
                <a:gd name="connsiteY28" fmla="*/ 660400 h 1140460"/>
                <a:gd name="connsiteX29" fmla="*/ 7912356 w 7996539"/>
                <a:gd name="connsiteY29" fmla="*/ 609600 h 1140460"/>
                <a:gd name="connsiteX30" fmla="*/ 7940295 w 7996539"/>
                <a:gd name="connsiteY30" fmla="*/ 515143 h 1140460"/>
                <a:gd name="connsiteX31" fmla="*/ 7854240 w 7996539"/>
                <a:gd name="connsiteY31" fmla="*/ 501650 h 1140460"/>
                <a:gd name="connsiteX32" fmla="*/ 7874256 w 7996539"/>
                <a:gd name="connsiteY32" fmla="*/ 406400 h 1140460"/>
                <a:gd name="connsiteX33" fmla="*/ 7798056 w 7996539"/>
                <a:gd name="connsiteY33" fmla="*/ 368300 h 1140460"/>
                <a:gd name="connsiteX34" fmla="*/ 7899656 w 7996539"/>
                <a:gd name="connsiteY34" fmla="*/ 266700 h 1140460"/>
                <a:gd name="connsiteX35" fmla="*/ 7815350 w 7996539"/>
                <a:gd name="connsiteY35" fmla="*/ 247650 h 1140460"/>
                <a:gd name="connsiteX36" fmla="*/ 7848856 w 7996539"/>
                <a:gd name="connsiteY36" fmla="*/ 177800 h 1140460"/>
                <a:gd name="connsiteX37" fmla="*/ 7810756 w 7996539"/>
                <a:gd name="connsiteY37" fmla="*/ 88900 h 1140460"/>
                <a:gd name="connsiteX38" fmla="*/ 7861705 w 7996539"/>
                <a:gd name="connsiteY38" fmla="*/ 28575 h 1140460"/>
                <a:gd name="connsiteX39" fmla="*/ 7721856 w 7996539"/>
                <a:gd name="connsiteY39" fmla="*/ 0 h 1140460"/>
                <a:gd name="connsiteX0" fmla="*/ 7721856 w 7996539"/>
                <a:gd name="connsiteY0" fmla="*/ 0 h 1140460"/>
                <a:gd name="connsiteX1" fmla="*/ 286209 w 7996539"/>
                <a:gd name="connsiteY1" fmla="*/ 0 h 1140460"/>
                <a:gd name="connsiteX2" fmla="*/ 213857 w 7996539"/>
                <a:gd name="connsiteY2" fmla="*/ 11906 h 1140460"/>
                <a:gd name="connsiteX3" fmla="*/ 130502 w 7996539"/>
                <a:gd name="connsiteY3" fmla="*/ 81756 h 1140460"/>
                <a:gd name="connsiteX4" fmla="*/ 244813 w 7996539"/>
                <a:gd name="connsiteY4" fmla="*/ 190500 h 1140460"/>
                <a:gd name="connsiteX5" fmla="*/ 181313 w 7996539"/>
                <a:gd name="connsiteY5" fmla="*/ 190500 h 1140460"/>
                <a:gd name="connsiteX6" fmla="*/ 0 w 7996539"/>
                <a:gd name="connsiteY6" fmla="*/ 273050 h 1140460"/>
                <a:gd name="connsiteX7" fmla="*/ 200363 w 7996539"/>
                <a:gd name="connsiteY7" fmla="*/ 357188 h 1140460"/>
                <a:gd name="connsiteX8" fmla="*/ 219413 w 7996539"/>
                <a:gd name="connsiteY8" fmla="*/ 419100 h 1140460"/>
                <a:gd name="connsiteX9" fmla="*/ 152738 w 7996539"/>
                <a:gd name="connsiteY9" fmla="*/ 492125 h 1140460"/>
                <a:gd name="connsiteX10" fmla="*/ 164809 w 7996539"/>
                <a:gd name="connsiteY10" fmla="*/ 552450 h 1140460"/>
                <a:gd name="connsiteX11" fmla="*/ 181313 w 7996539"/>
                <a:gd name="connsiteY11" fmla="*/ 622300 h 1140460"/>
                <a:gd name="connsiteX12" fmla="*/ 206713 w 7996539"/>
                <a:gd name="connsiteY12" fmla="*/ 673100 h 1140460"/>
                <a:gd name="connsiteX13" fmla="*/ 194013 w 7996539"/>
                <a:gd name="connsiteY13" fmla="*/ 736600 h 1140460"/>
                <a:gd name="connsiteX14" fmla="*/ 239257 w 7996539"/>
                <a:gd name="connsiteY14" fmla="*/ 767556 h 1140460"/>
                <a:gd name="connsiteX15" fmla="*/ 194013 w 7996539"/>
                <a:gd name="connsiteY15" fmla="*/ 889000 h 1140460"/>
                <a:gd name="connsiteX16" fmla="*/ 136069 w 7996539"/>
                <a:gd name="connsiteY16" fmla="*/ 900906 h 1140460"/>
                <a:gd name="connsiteX17" fmla="*/ 228144 w 7996539"/>
                <a:gd name="connsiteY17" fmla="*/ 965200 h 1140460"/>
                <a:gd name="connsiteX18" fmla="*/ 117813 w 7996539"/>
                <a:gd name="connsiteY18" fmla="*/ 1104900 h 1140460"/>
                <a:gd name="connsiteX19" fmla="*/ 151150 w 7996539"/>
                <a:gd name="connsiteY19" fmla="*/ 1119982 h 1140460"/>
                <a:gd name="connsiteX20" fmla="*/ 144917 w 7996539"/>
                <a:gd name="connsiteY20" fmla="*/ 1140460 h 1140460"/>
                <a:gd name="connsiteX21" fmla="*/ 7996539 w 7996539"/>
                <a:gd name="connsiteY21" fmla="*/ 1140460 h 1140460"/>
                <a:gd name="connsiteX22" fmla="*/ 7975856 w 7996539"/>
                <a:gd name="connsiteY22" fmla="*/ 1092200 h 1140460"/>
                <a:gd name="connsiteX23" fmla="*/ 7886956 w 7996539"/>
                <a:gd name="connsiteY23" fmla="*/ 1028700 h 1140460"/>
                <a:gd name="connsiteX24" fmla="*/ 7836156 w 7996539"/>
                <a:gd name="connsiteY24" fmla="*/ 952500 h 1140460"/>
                <a:gd name="connsiteX25" fmla="*/ 7899656 w 7996539"/>
                <a:gd name="connsiteY25" fmla="*/ 876300 h 1140460"/>
                <a:gd name="connsiteX26" fmla="*/ 7937756 w 7996539"/>
                <a:gd name="connsiteY26" fmla="*/ 800100 h 1140460"/>
                <a:gd name="connsiteX27" fmla="*/ 7899656 w 7996539"/>
                <a:gd name="connsiteY27" fmla="*/ 723900 h 1140460"/>
                <a:gd name="connsiteX28" fmla="*/ 7886956 w 7996539"/>
                <a:gd name="connsiteY28" fmla="*/ 660400 h 1140460"/>
                <a:gd name="connsiteX29" fmla="*/ 7912356 w 7996539"/>
                <a:gd name="connsiteY29" fmla="*/ 609600 h 1140460"/>
                <a:gd name="connsiteX30" fmla="*/ 7940295 w 7996539"/>
                <a:gd name="connsiteY30" fmla="*/ 515143 h 1140460"/>
                <a:gd name="connsiteX31" fmla="*/ 7854240 w 7996539"/>
                <a:gd name="connsiteY31" fmla="*/ 501650 h 1140460"/>
                <a:gd name="connsiteX32" fmla="*/ 7874256 w 7996539"/>
                <a:gd name="connsiteY32" fmla="*/ 406400 h 1140460"/>
                <a:gd name="connsiteX33" fmla="*/ 7798056 w 7996539"/>
                <a:gd name="connsiteY33" fmla="*/ 368300 h 1140460"/>
                <a:gd name="connsiteX34" fmla="*/ 7899656 w 7996539"/>
                <a:gd name="connsiteY34" fmla="*/ 266700 h 1140460"/>
                <a:gd name="connsiteX35" fmla="*/ 7815350 w 7996539"/>
                <a:gd name="connsiteY35" fmla="*/ 247650 h 1140460"/>
                <a:gd name="connsiteX36" fmla="*/ 7848856 w 7996539"/>
                <a:gd name="connsiteY36" fmla="*/ 177800 h 1140460"/>
                <a:gd name="connsiteX37" fmla="*/ 7810756 w 7996539"/>
                <a:gd name="connsiteY37" fmla="*/ 88900 h 1140460"/>
                <a:gd name="connsiteX38" fmla="*/ 7861705 w 7996539"/>
                <a:gd name="connsiteY38" fmla="*/ 28575 h 1140460"/>
                <a:gd name="connsiteX39" fmla="*/ 7721856 w 7996539"/>
                <a:gd name="connsiteY39" fmla="*/ 0 h 1140460"/>
                <a:gd name="connsiteX0" fmla="*/ 7617388 w 7892071"/>
                <a:gd name="connsiteY0" fmla="*/ 0 h 1140460"/>
                <a:gd name="connsiteX1" fmla="*/ 181741 w 7892071"/>
                <a:gd name="connsiteY1" fmla="*/ 0 h 1140460"/>
                <a:gd name="connsiteX2" fmla="*/ 109389 w 7892071"/>
                <a:gd name="connsiteY2" fmla="*/ 11906 h 1140460"/>
                <a:gd name="connsiteX3" fmla="*/ 26034 w 7892071"/>
                <a:gd name="connsiteY3" fmla="*/ 81756 h 1140460"/>
                <a:gd name="connsiteX4" fmla="*/ 140345 w 7892071"/>
                <a:gd name="connsiteY4" fmla="*/ 190500 h 1140460"/>
                <a:gd name="connsiteX5" fmla="*/ 76845 w 7892071"/>
                <a:gd name="connsiteY5" fmla="*/ 190500 h 1140460"/>
                <a:gd name="connsiteX6" fmla="*/ 0 w 7892071"/>
                <a:gd name="connsiteY6" fmla="*/ 292100 h 1140460"/>
                <a:gd name="connsiteX7" fmla="*/ 95895 w 7892071"/>
                <a:gd name="connsiteY7" fmla="*/ 357188 h 1140460"/>
                <a:gd name="connsiteX8" fmla="*/ 114945 w 7892071"/>
                <a:gd name="connsiteY8" fmla="*/ 419100 h 1140460"/>
                <a:gd name="connsiteX9" fmla="*/ 48270 w 7892071"/>
                <a:gd name="connsiteY9" fmla="*/ 492125 h 1140460"/>
                <a:gd name="connsiteX10" fmla="*/ 60341 w 7892071"/>
                <a:gd name="connsiteY10" fmla="*/ 552450 h 1140460"/>
                <a:gd name="connsiteX11" fmla="*/ 76845 w 7892071"/>
                <a:gd name="connsiteY11" fmla="*/ 622300 h 1140460"/>
                <a:gd name="connsiteX12" fmla="*/ 102245 w 7892071"/>
                <a:gd name="connsiteY12" fmla="*/ 673100 h 1140460"/>
                <a:gd name="connsiteX13" fmla="*/ 89545 w 7892071"/>
                <a:gd name="connsiteY13" fmla="*/ 736600 h 1140460"/>
                <a:gd name="connsiteX14" fmla="*/ 134789 w 7892071"/>
                <a:gd name="connsiteY14" fmla="*/ 767556 h 1140460"/>
                <a:gd name="connsiteX15" fmla="*/ 89545 w 7892071"/>
                <a:gd name="connsiteY15" fmla="*/ 889000 h 1140460"/>
                <a:gd name="connsiteX16" fmla="*/ 31601 w 7892071"/>
                <a:gd name="connsiteY16" fmla="*/ 900906 h 1140460"/>
                <a:gd name="connsiteX17" fmla="*/ 123676 w 7892071"/>
                <a:gd name="connsiteY17" fmla="*/ 965200 h 1140460"/>
                <a:gd name="connsiteX18" fmla="*/ 13345 w 7892071"/>
                <a:gd name="connsiteY18" fmla="*/ 1104900 h 1140460"/>
                <a:gd name="connsiteX19" fmla="*/ 46682 w 7892071"/>
                <a:gd name="connsiteY19" fmla="*/ 1119982 h 1140460"/>
                <a:gd name="connsiteX20" fmla="*/ 40449 w 7892071"/>
                <a:gd name="connsiteY20" fmla="*/ 1140460 h 1140460"/>
                <a:gd name="connsiteX21" fmla="*/ 7892071 w 7892071"/>
                <a:gd name="connsiteY21" fmla="*/ 1140460 h 1140460"/>
                <a:gd name="connsiteX22" fmla="*/ 7871388 w 7892071"/>
                <a:gd name="connsiteY22" fmla="*/ 1092200 h 1140460"/>
                <a:gd name="connsiteX23" fmla="*/ 7782488 w 7892071"/>
                <a:gd name="connsiteY23" fmla="*/ 1028700 h 1140460"/>
                <a:gd name="connsiteX24" fmla="*/ 7731688 w 7892071"/>
                <a:gd name="connsiteY24" fmla="*/ 952500 h 1140460"/>
                <a:gd name="connsiteX25" fmla="*/ 7795188 w 7892071"/>
                <a:gd name="connsiteY25" fmla="*/ 876300 h 1140460"/>
                <a:gd name="connsiteX26" fmla="*/ 7833288 w 7892071"/>
                <a:gd name="connsiteY26" fmla="*/ 800100 h 1140460"/>
                <a:gd name="connsiteX27" fmla="*/ 7795188 w 7892071"/>
                <a:gd name="connsiteY27" fmla="*/ 723900 h 1140460"/>
                <a:gd name="connsiteX28" fmla="*/ 7782488 w 7892071"/>
                <a:gd name="connsiteY28" fmla="*/ 660400 h 1140460"/>
                <a:gd name="connsiteX29" fmla="*/ 7807888 w 7892071"/>
                <a:gd name="connsiteY29" fmla="*/ 609600 h 1140460"/>
                <a:gd name="connsiteX30" fmla="*/ 7835827 w 7892071"/>
                <a:gd name="connsiteY30" fmla="*/ 515143 h 1140460"/>
                <a:gd name="connsiteX31" fmla="*/ 7749772 w 7892071"/>
                <a:gd name="connsiteY31" fmla="*/ 501650 h 1140460"/>
                <a:gd name="connsiteX32" fmla="*/ 7769788 w 7892071"/>
                <a:gd name="connsiteY32" fmla="*/ 406400 h 1140460"/>
                <a:gd name="connsiteX33" fmla="*/ 7693588 w 7892071"/>
                <a:gd name="connsiteY33" fmla="*/ 368300 h 1140460"/>
                <a:gd name="connsiteX34" fmla="*/ 7795188 w 7892071"/>
                <a:gd name="connsiteY34" fmla="*/ 266700 h 1140460"/>
                <a:gd name="connsiteX35" fmla="*/ 7710882 w 7892071"/>
                <a:gd name="connsiteY35" fmla="*/ 247650 h 1140460"/>
                <a:gd name="connsiteX36" fmla="*/ 7744388 w 7892071"/>
                <a:gd name="connsiteY36" fmla="*/ 177800 h 1140460"/>
                <a:gd name="connsiteX37" fmla="*/ 7706288 w 7892071"/>
                <a:gd name="connsiteY37" fmla="*/ 88900 h 1140460"/>
                <a:gd name="connsiteX38" fmla="*/ 7757237 w 7892071"/>
                <a:gd name="connsiteY38" fmla="*/ 28575 h 1140460"/>
                <a:gd name="connsiteX39" fmla="*/ 7617388 w 7892071"/>
                <a:gd name="connsiteY39" fmla="*/ 0 h 1140460"/>
                <a:gd name="connsiteX0" fmla="*/ 7619611 w 7894294"/>
                <a:gd name="connsiteY0" fmla="*/ 0 h 1140460"/>
                <a:gd name="connsiteX1" fmla="*/ 183964 w 7894294"/>
                <a:gd name="connsiteY1" fmla="*/ 0 h 1140460"/>
                <a:gd name="connsiteX2" fmla="*/ 111612 w 7894294"/>
                <a:gd name="connsiteY2" fmla="*/ 11906 h 1140460"/>
                <a:gd name="connsiteX3" fmla="*/ 28257 w 7894294"/>
                <a:gd name="connsiteY3" fmla="*/ 81756 h 1140460"/>
                <a:gd name="connsiteX4" fmla="*/ 142568 w 7894294"/>
                <a:gd name="connsiteY4" fmla="*/ 190500 h 1140460"/>
                <a:gd name="connsiteX5" fmla="*/ 79068 w 7894294"/>
                <a:gd name="connsiteY5" fmla="*/ 190500 h 1140460"/>
                <a:gd name="connsiteX6" fmla="*/ 2223 w 7894294"/>
                <a:gd name="connsiteY6" fmla="*/ 292100 h 1140460"/>
                <a:gd name="connsiteX7" fmla="*/ 98118 w 7894294"/>
                <a:gd name="connsiteY7" fmla="*/ 357188 h 1140460"/>
                <a:gd name="connsiteX8" fmla="*/ 117168 w 7894294"/>
                <a:gd name="connsiteY8" fmla="*/ 419100 h 1140460"/>
                <a:gd name="connsiteX9" fmla="*/ 50493 w 7894294"/>
                <a:gd name="connsiteY9" fmla="*/ 492125 h 1140460"/>
                <a:gd name="connsiteX10" fmla="*/ 62564 w 7894294"/>
                <a:gd name="connsiteY10" fmla="*/ 552450 h 1140460"/>
                <a:gd name="connsiteX11" fmla="*/ 79068 w 7894294"/>
                <a:gd name="connsiteY11" fmla="*/ 622300 h 1140460"/>
                <a:gd name="connsiteX12" fmla="*/ 0 w 7894294"/>
                <a:gd name="connsiteY12" fmla="*/ 666750 h 1140460"/>
                <a:gd name="connsiteX13" fmla="*/ 91768 w 7894294"/>
                <a:gd name="connsiteY13" fmla="*/ 736600 h 1140460"/>
                <a:gd name="connsiteX14" fmla="*/ 137012 w 7894294"/>
                <a:gd name="connsiteY14" fmla="*/ 767556 h 1140460"/>
                <a:gd name="connsiteX15" fmla="*/ 91768 w 7894294"/>
                <a:gd name="connsiteY15" fmla="*/ 889000 h 1140460"/>
                <a:gd name="connsiteX16" fmla="*/ 33824 w 7894294"/>
                <a:gd name="connsiteY16" fmla="*/ 900906 h 1140460"/>
                <a:gd name="connsiteX17" fmla="*/ 125899 w 7894294"/>
                <a:gd name="connsiteY17" fmla="*/ 965200 h 1140460"/>
                <a:gd name="connsiteX18" fmla="*/ 15568 w 7894294"/>
                <a:gd name="connsiteY18" fmla="*/ 1104900 h 1140460"/>
                <a:gd name="connsiteX19" fmla="*/ 48905 w 7894294"/>
                <a:gd name="connsiteY19" fmla="*/ 1119982 h 1140460"/>
                <a:gd name="connsiteX20" fmla="*/ 42672 w 7894294"/>
                <a:gd name="connsiteY20" fmla="*/ 1140460 h 1140460"/>
                <a:gd name="connsiteX21" fmla="*/ 7894294 w 7894294"/>
                <a:gd name="connsiteY21" fmla="*/ 1140460 h 1140460"/>
                <a:gd name="connsiteX22" fmla="*/ 7873611 w 7894294"/>
                <a:gd name="connsiteY22" fmla="*/ 1092200 h 1140460"/>
                <a:gd name="connsiteX23" fmla="*/ 7784711 w 7894294"/>
                <a:gd name="connsiteY23" fmla="*/ 1028700 h 1140460"/>
                <a:gd name="connsiteX24" fmla="*/ 7733911 w 7894294"/>
                <a:gd name="connsiteY24" fmla="*/ 952500 h 1140460"/>
                <a:gd name="connsiteX25" fmla="*/ 7797411 w 7894294"/>
                <a:gd name="connsiteY25" fmla="*/ 876300 h 1140460"/>
                <a:gd name="connsiteX26" fmla="*/ 7835511 w 7894294"/>
                <a:gd name="connsiteY26" fmla="*/ 800100 h 1140460"/>
                <a:gd name="connsiteX27" fmla="*/ 7797411 w 7894294"/>
                <a:gd name="connsiteY27" fmla="*/ 723900 h 1140460"/>
                <a:gd name="connsiteX28" fmla="*/ 7784711 w 7894294"/>
                <a:gd name="connsiteY28" fmla="*/ 660400 h 1140460"/>
                <a:gd name="connsiteX29" fmla="*/ 7810111 w 7894294"/>
                <a:gd name="connsiteY29" fmla="*/ 609600 h 1140460"/>
                <a:gd name="connsiteX30" fmla="*/ 7838050 w 7894294"/>
                <a:gd name="connsiteY30" fmla="*/ 515143 h 1140460"/>
                <a:gd name="connsiteX31" fmla="*/ 7751995 w 7894294"/>
                <a:gd name="connsiteY31" fmla="*/ 501650 h 1140460"/>
                <a:gd name="connsiteX32" fmla="*/ 7772011 w 7894294"/>
                <a:gd name="connsiteY32" fmla="*/ 406400 h 1140460"/>
                <a:gd name="connsiteX33" fmla="*/ 7695811 w 7894294"/>
                <a:gd name="connsiteY33" fmla="*/ 368300 h 1140460"/>
                <a:gd name="connsiteX34" fmla="*/ 7797411 w 7894294"/>
                <a:gd name="connsiteY34" fmla="*/ 266700 h 1140460"/>
                <a:gd name="connsiteX35" fmla="*/ 7713105 w 7894294"/>
                <a:gd name="connsiteY35" fmla="*/ 247650 h 1140460"/>
                <a:gd name="connsiteX36" fmla="*/ 7746611 w 7894294"/>
                <a:gd name="connsiteY36" fmla="*/ 177800 h 1140460"/>
                <a:gd name="connsiteX37" fmla="*/ 7708511 w 7894294"/>
                <a:gd name="connsiteY37" fmla="*/ 88900 h 1140460"/>
                <a:gd name="connsiteX38" fmla="*/ 7759460 w 7894294"/>
                <a:gd name="connsiteY38" fmla="*/ 28575 h 1140460"/>
                <a:gd name="connsiteX39" fmla="*/ 7619611 w 7894294"/>
                <a:gd name="connsiteY39" fmla="*/ 0 h 1140460"/>
                <a:gd name="connsiteX0" fmla="*/ 7619611 w 7894294"/>
                <a:gd name="connsiteY0" fmla="*/ 0 h 1140460"/>
                <a:gd name="connsiteX1" fmla="*/ 183964 w 7894294"/>
                <a:gd name="connsiteY1" fmla="*/ 0 h 1140460"/>
                <a:gd name="connsiteX2" fmla="*/ 111612 w 7894294"/>
                <a:gd name="connsiteY2" fmla="*/ 11906 h 1140460"/>
                <a:gd name="connsiteX3" fmla="*/ 28257 w 7894294"/>
                <a:gd name="connsiteY3" fmla="*/ 81756 h 1140460"/>
                <a:gd name="connsiteX4" fmla="*/ 142568 w 7894294"/>
                <a:gd name="connsiteY4" fmla="*/ 190500 h 1140460"/>
                <a:gd name="connsiteX5" fmla="*/ 79068 w 7894294"/>
                <a:gd name="connsiteY5" fmla="*/ 190500 h 1140460"/>
                <a:gd name="connsiteX6" fmla="*/ 2223 w 7894294"/>
                <a:gd name="connsiteY6" fmla="*/ 292100 h 1140460"/>
                <a:gd name="connsiteX7" fmla="*/ 98118 w 7894294"/>
                <a:gd name="connsiteY7" fmla="*/ 357188 h 1140460"/>
                <a:gd name="connsiteX8" fmla="*/ 117168 w 7894294"/>
                <a:gd name="connsiteY8" fmla="*/ 419100 h 1140460"/>
                <a:gd name="connsiteX9" fmla="*/ 50493 w 7894294"/>
                <a:gd name="connsiteY9" fmla="*/ 492125 h 1140460"/>
                <a:gd name="connsiteX10" fmla="*/ 62564 w 7894294"/>
                <a:gd name="connsiteY10" fmla="*/ 552450 h 1140460"/>
                <a:gd name="connsiteX11" fmla="*/ 79068 w 7894294"/>
                <a:gd name="connsiteY11" fmla="*/ 622300 h 1140460"/>
                <a:gd name="connsiteX12" fmla="*/ 0 w 7894294"/>
                <a:gd name="connsiteY12" fmla="*/ 666750 h 1140460"/>
                <a:gd name="connsiteX13" fmla="*/ 91768 w 7894294"/>
                <a:gd name="connsiteY13" fmla="*/ 736600 h 1140460"/>
                <a:gd name="connsiteX14" fmla="*/ 137012 w 7894294"/>
                <a:gd name="connsiteY14" fmla="*/ 767556 h 1140460"/>
                <a:gd name="connsiteX15" fmla="*/ 91768 w 7894294"/>
                <a:gd name="connsiteY15" fmla="*/ 889000 h 1140460"/>
                <a:gd name="connsiteX16" fmla="*/ 86058 w 7894294"/>
                <a:gd name="connsiteY16" fmla="*/ 945356 h 1140460"/>
                <a:gd name="connsiteX17" fmla="*/ 125899 w 7894294"/>
                <a:gd name="connsiteY17" fmla="*/ 965200 h 1140460"/>
                <a:gd name="connsiteX18" fmla="*/ 15568 w 7894294"/>
                <a:gd name="connsiteY18" fmla="*/ 1104900 h 1140460"/>
                <a:gd name="connsiteX19" fmla="*/ 48905 w 7894294"/>
                <a:gd name="connsiteY19" fmla="*/ 1119982 h 1140460"/>
                <a:gd name="connsiteX20" fmla="*/ 42672 w 7894294"/>
                <a:gd name="connsiteY20" fmla="*/ 1140460 h 1140460"/>
                <a:gd name="connsiteX21" fmla="*/ 7894294 w 7894294"/>
                <a:gd name="connsiteY21" fmla="*/ 1140460 h 1140460"/>
                <a:gd name="connsiteX22" fmla="*/ 7873611 w 7894294"/>
                <a:gd name="connsiteY22" fmla="*/ 1092200 h 1140460"/>
                <a:gd name="connsiteX23" fmla="*/ 7784711 w 7894294"/>
                <a:gd name="connsiteY23" fmla="*/ 1028700 h 1140460"/>
                <a:gd name="connsiteX24" fmla="*/ 7733911 w 7894294"/>
                <a:gd name="connsiteY24" fmla="*/ 952500 h 1140460"/>
                <a:gd name="connsiteX25" fmla="*/ 7797411 w 7894294"/>
                <a:gd name="connsiteY25" fmla="*/ 876300 h 1140460"/>
                <a:gd name="connsiteX26" fmla="*/ 7835511 w 7894294"/>
                <a:gd name="connsiteY26" fmla="*/ 800100 h 1140460"/>
                <a:gd name="connsiteX27" fmla="*/ 7797411 w 7894294"/>
                <a:gd name="connsiteY27" fmla="*/ 723900 h 1140460"/>
                <a:gd name="connsiteX28" fmla="*/ 7784711 w 7894294"/>
                <a:gd name="connsiteY28" fmla="*/ 660400 h 1140460"/>
                <a:gd name="connsiteX29" fmla="*/ 7810111 w 7894294"/>
                <a:gd name="connsiteY29" fmla="*/ 609600 h 1140460"/>
                <a:gd name="connsiteX30" fmla="*/ 7838050 w 7894294"/>
                <a:gd name="connsiteY30" fmla="*/ 515143 h 1140460"/>
                <a:gd name="connsiteX31" fmla="*/ 7751995 w 7894294"/>
                <a:gd name="connsiteY31" fmla="*/ 501650 h 1140460"/>
                <a:gd name="connsiteX32" fmla="*/ 7772011 w 7894294"/>
                <a:gd name="connsiteY32" fmla="*/ 406400 h 1140460"/>
                <a:gd name="connsiteX33" fmla="*/ 7695811 w 7894294"/>
                <a:gd name="connsiteY33" fmla="*/ 368300 h 1140460"/>
                <a:gd name="connsiteX34" fmla="*/ 7797411 w 7894294"/>
                <a:gd name="connsiteY34" fmla="*/ 266700 h 1140460"/>
                <a:gd name="connsiteX35" fmla="*/ 7713105 w 7894294"/>
                <a:gd name="connsiteY35" fmla="*/ 247650 h 1140460"/>
                <a:gd name="connsiteX36" fmla="*/ 7746611 w 7894294"/>
                <a:gd name="connsiteY36" fmla="*/ 177800 h 1140460"/>
                <a:gd name="connsiteX37" fmla="*/ 7708511 w 7894294"/>
                <a:gd name="connsiteY37" fmla="*/ 88900 h 1140460"/>
                <a:gd name="connsiteX38" fmla="*/ 7759460 w 7894294"/>
                <a:gd name="connsiteY38" fmla="*/ 28575 h 1140460"/>
                <a:gd name="connsiteX39" fmla="*/ 7619611 w 7894294"/>
                <a:gd name="connsiteY39" fmla="*/ 0 h 1140460"/>
                <a:gd name="connsiteX0" fmla="*/ 7619611 w 7894294"/>
                <a:gd name="connsiteY0" fmla="*/ 0 h 1140460"/>
                <a:gd name="connsiteX1" fmla="*/ 183964 w 7894294"/>
                <a:gd name="connsiteY1" fmla="*/ 0 h 1140460"/>
                <a:gd name="connsiteX2" fmla="*/ 111612 w 7894294"/>
                <a:gd name="connsiteY2" fmla="*/ 11906 h 1140460"/>
                <a:gd name="connsiteX3" fmla="*/ 28257 w 7894294"/>
                <a:gd name="connsiteY3" fmla="*/ 81756 h 1140460"/>
                <a:gd name="connsiteX4" fmla="*/ 142568 w 7894294"/>
                <a:gd name="connsiteY4" fmla="*/ 190500 h 1140460"/>
                <a:gd name="connsiteX5" fmla="*/ 79068 w 7894294"/>
                <a:gd name="connsiteY5" fmla="*/ 190500 h 1140460"/>
                <a:gd name="connsiteX6" fmla="*/ 2223 w 7894294"/>
                <a:gd name="connsiteY6" fmla="*/ 292100 h 1140460"/>
                <a:gd name="connsiteX7" fmla="*/ 98118 w 7894294"/>
                <a:gd name="connsiteY7" fmla="*/ 357188 h 1140460"/>
                <a:gd name="connsiteX8" fmla="*/ 117168 w 7894294"/>
                <a:gd name="connsiteY8" fmla="*/ 419100 h 1140460"/>
                <a:gd name="connsiteX9" fmla="*/ 50493 w 7894294"/>
                <a:gd name="connsiteY9" fmla="*/ 492125 h 1140460"/>
                <a:gd name="connsiteX10" fmla="*/ 62564 w 7894294"/>
                <a:gd name="connsiteY10" fmla="*/ 552450 h 1140460"/>
                <a:gd name="connsiteX11" fmla="*/ 79068 w 7894294"/>
                <a:gd name="connsiteY11" fmla="*/ 622300 h 1140460"/>
                <a:gd name="connsiteX12" fmla="*/ 0 w 7894294"/>
                <a:gd name="connsiteY12" fmla="*/ 666750 h 1140460"/>
                <a:gd name="connsiteX13" fmla="*/ 91768 w 7894294"/>
                <a:gd name="connsiteY13" fmla="*/ 736600 h 1140460"/>
                <a:gd name="connsiteX14" fmla="*/ 137012 w 7894294"/>
                <a:gd name="connsiteY14" fmla="*/ 767556 h 1140460"/>
                <a:gd name="connsiteX15" fmla="*/ 91768 w 7894294"/>
                <a:gd name="connsiteY15" fmla="*/ 889000 h 1140460"/>
                <a:gd name="connsiteX16" fmla="*/ 86058 w 7894294"/>
                <a:gd name="connsiteY16" fmla="*/ 945356 h 1140460"/>
                <a:gd name="connsiteX17" fmla="*/ 36355 w 7894294"/>
                <a:gd name="connsiteY17" fmla="*/ 1003300 h 1140460"/>
                <a:gd name="connsiteX18" fmla="*/ 15568 w 7894294"/>
                <a:gd name="connsiteY18" fmla="*/ 1104900 h 1140460"/>
                <a:gd name="connsiteX19" fmla="*/ 48905 w 7894294"/>
                <a:gd name="connsiteY19" fmla="*/ 1119982 h 1140460"/>
                <a:gd name="connsiteX20" fmla="*/ 42672 w 7894294"/>
                <a:gd name="connsiteY20" fmla="*/ 1140460 h 1140460"/>
                <a:gd name="connsiteX21" fmla="*/ 7894294 w 7894294"/>
                <a:gd name="connsiteY21" fmla="*/ 1140460 h 1140460"/>
                <a:gd name="connsiteX22" fmla="*/ 7873611 w 7894294"/>
                <a:gd name="connsiteY22" fmla="*/ 1092200 h 1140460"/>
                <a:gd name="connsiteX23" fmla="*/ 7784711 w 7894294"/>
                <a:gd name="connsiteY23" fmla="*/ 1028700 h 1140460"/>
                <a:gd name="connsiteX24" fmla="*/ 7733911 w 7894294"/>
                <a:gd name="connsiteY24" fmla="*/ 952500 h 1140460"/>
                <a:gd name="connsiteX25" fmla="*/ 7797411 w 7894294"/>
                <a:gd name="connsiteY25" fmla="*/ 876300 h 1140460"/>
                <a:gd name="connsiteX26" fmla="*/ 7835511 w 7894294"/>
                <a:gd name="connsiteY26" fmla="*/ 800100 h 1140460"/>
                <a:gd name="connsiteX27" fmla="*/ 7797411 w 7894294"/>
                <a:gd name="connsiteY27" fmla="*/ 723900 h 1140460"/>
                <a:gd name="connsiteX28" fmla="*/ 7784711 w 7894294"/>
                <a:gd name="connsiteY28" fmla="*/ 660400 h 1140460"/>
                <a:gd name="connsiteX29" fmla="*/ 7810111 w 7894294"/>
                <a:gd name="connsiteY29" fmla="*/ 609600 h 1140460"/>
                <a:gd name="connsiteX30" fmla="*/ 7838050 w 7894294"/>
                <a:gd name="connsiteY30" fmla="*/ 515143 h 1140460"/>
                <a:gd name="connsiteX31" fmla="*/ 7751995 w 7894294"/>
                <a:gd name="connsiteY31" fmla="*/ 501650 h 1140460"/>
                <a:gd name="connsiteX32" fmla="*/ 7772011 w 7894294"/>
                <a:gd name="connsiteY32" fmla="*/ 406400 h 1140460"/>
                <a:gd name="connsiteX33" fmla="*/ 7695811 w 7894294"/>
                <a:gd name="connsiteY33" fmla="*/ 368300 h 1140460"/>
                <a:gd name="connsiteX34" fmla="*/ 7797411 w 7894294"/>
                <a:gd name="connsiteY34" fmla="*/ 266700 h 1140460"/>
                <a:gd name="connsiteX35" fmla="*/ 7713105 w 7894294"/>
                <a:gd name="connsiteY35" fmla="*/ 247650 h 1140460"/>
                <a:gd name="connsiteX36" fmla="*/ 7746611 w 7894294"/>
                <a:gd name="connsiteY36" fmla="*/ 177800 h 1140460"/>
                <a:gd name="connsiteX37" fmla="*/ 7708511 w 7894294"/>
                <a:gd name="connsiteY37" fmla="*/ 88900 h 1140460"/>
                <a:gd name="connsiteX38" fmla="*/ 7759460 w 7894294"/>
                <a:gd name="connsiteY38" fmla="*/ 28575 h 1140460"/>
                <a:gd name="connsiteX39" fmla="*/ 7619611 w 7894294"/>
                <a:gd name="connsiteY39" fmla="*/ 0 h 114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894294" h="1140460">
                  <a:moveTo>
                    <a:pt x="7619611" y="0"/>
                  </a:moveTo>
                  <a:lnTo>
                    <a:pt x="183964" y="0"/>
                  </a:lnTo>
                  <a:lnTo>
                    <a:pt x="111612" y="11906"/>
                  </a:lnTo>
                  <a:lnTo>
                    <a:pt x="28257" y="81756"/>
                  </a:lnTo>
                  <a:cubicBezTo>
                    <a:pt x="29051" y="113771"/>
                    <a:pt x="141774" y="158485"/>
                    <a:pt x="142568" y="190500"/>
                  </a:cubicBezTo>
                  <a:lnTo>
                    <a:pt x="79068" y="190500"/>
                  </a:lnTo>
                  <a:lnTo>
                    <a:pt x="2223" y="292100"/>
                  </a:lnTo>
                  <a:lnTo>
                    <a:pt x="98118" y="357188"/>
                  </a:lnTo>
                  <a:lnTo>
                    <a:pt x="117168" y="419100"/>
                  </a:lnTo>
                  <a:lnTo>
                    <a:pt x="50493" y="492125"/>
                  </a:lnTo>
                  <a:lnTo>
                    <a:pt x="62564" y="552450"/>
                  </a:lnTo>
                  <a:lnTo>
                    <a:pt x="79068" y="622300"/>
                  </a:lnTo>
                  <a:lnTo>
                    <a:pt x="0" y="666750"/>
                  </a:lnTo>
                  <a:lnTo>
                    <a:pt x="91768" y="736600"/>
                  </a:lnTo>
                  <a:lnTo>
                    <a:pt x="137012" y="767556"/>
                  </a:lnTo>
                  <a:lnTo>
                    <a:pt x="91768" y="889000"/>
                  </a:lnTo>
                  <a:lnTo>
                    <a:pt x="86058" y="945356"/>
                  </a:lnTo>
                  <a:cubicBezTo>
                    <a:pt x="85793" y="979487"/>
                    <a:pt x="36620" y="969169"/>
                    <a:pt x="36355" y="1003300"/>
                  </a:cubicBezTo>
                  <a:lnTo>
                    <a:pt x="15568" y="1104900"/>
                  </a:lnTo>
                  <a:lnTo>
                    <a:pt x="48905" y="1119982"/>
                  </a:lnTo>
                  <a:lnTo>
                    <a:pt x="42672" y="1140460"/>
                  </a:lnTo>
                  <a:lnTo>
                    <a:pt x="7894294" y="1140460"/>
                  </a:lnTo>
                  <a:lnTo>
                    <a:pt x="7873611" y="1092200"/>
                  </a:lnTo>
                  <a:lnTo>
                    <a:pt x="7784711" y="1028700"/>
                  </a:lnTo>
                  <a:lnTo>
                    <a:pt x="7733911" y="952500"/>
                  </a:lnTo>
                  <a:lnTo>
                    <a:pt x="7797411" y="876300"/>
                  </a:lnTo>
                  <a:lnTo>
                    <a:pt x="7835511" y="800100"/>
                  </a:lnTo>
                  <a:lnTo>
                    <a:pt x="7797411" y="723900"/>
                  </a:lnTo>
                  <a:lnTo>
                    <a:pt x="7784711" y="660400"/>
                  </a:lnTo>
                  <a:lnTo>
                    <a:pt x="7810111" y="609600"/>
                  </a:lnTo>
                  <a:lnTo>
                    <a:pt x="7838050" y="515143"/>
                  </a:lnTo>
                  <a:lnTo>
                    <a:pt x="7751995" y="501650"/>
                  </a:lnTo>
                  <a:lnTo>
                    <a:pt x="7772011" y="406400"/>
                  </a:lnTo>
                  <a:lnTo>
                    <a:pt x="7695811" y="368300"/>
                  </a:lnTo>
                  <a:lnTo>
                    <a:pt x="7797411" y="266700"/>
                  </a:lnTo>
                  <a:lnTo>
                    <a:pt x="7713105" y="247650"/>
                  </a:lnTo>
                  <a:lnTo>
                    <a:pt x="7746611" y="177800"/>
                  </a:lnTo>
                  <a:lnTo>
                    <a:pt x="7708511" y="88900"/>
                  </a:lnTo>
                  <a:lnTo>
                    <a:pt x="7759460" y="28575"/>
                  </a:lnTo>
                  <a:cubicBezTo>
                    <a:pt x="7677439" y="8995"/>
                    <a:pt x="7749256" y="21961"/>
                    <a:pt x="7619611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6834315-C891-40C9-8934-1731933E61D9}"/>
                </a:ext>
              </a:extLst>
            </p:cNvPr>
            <p:cNvSpPr/>
            <p:nvPr/>
          </p:nvSpPr>
          <p:spPr>
            <a:xfrm flipH="1">
              <a:off x="3217465" y="894623"/>
              <a:ext cx="5853964" cy="1140460"/>
            </a:xfrm>
            <a:custGeom>
              <a:avLst/>
              <a:gdLst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19943 w 7891426"/>
                <a:gd name="connsiteY38" fmla="*/ 10160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891426" h="1140460">
                  <a:moveTo>
                    <a:pt x="7616743" y="0"/>
                  </a:moveTo>
                  <a:lnTo>
                    <a:pt x="181096" y="0"/>
                  </a:lnTo>
                  <a:lnTo>
                    <a:pt x="108744" y="11906"/>
                  </a:lnTo>
                  <a:lnTo>
                    <a:pt x="137319" y="94456"/>
                  </a:lnTo>
                  <a:cubicBezTo>
                    <a:pt x="138113" y="126471"/>
                    <a:pt x="138906" y="158485"/>
                    <a:pt x="139700" y="190500"/>
                  </a:cubicBezTo>
                  <a:lnTo>
                    <a:pt x="76200" y="190500"/>
                  </a:lnTo>
                  <a:lnTo>
                    <a:pt x="88900" y="279400"/>
                  </a:lnTo>
                  <a:lnTo>
                    <a:pt x="95250" y="357188"/>
                  </a:lnTo>
                  <a:lnTo>
                    <a:pt x="114300" y="419100"/>
                  </a:lnTo>
                  <a:lnTo>
                    <a:pt x="47625" y="492125"/>
                  </a:lnTo>
                  <a:lnTo>
                    <a:pt x="0" y="558800"/>
                  </a:lnTo>
                  <a:lnTo>
                    <a:pt x="76200" y="622300"/>
                  </a:lnTo>
                  <a:lnTo>
                    <a:pt x="101600" y="673100"/>
                  </a:lnTo>
                  <a:lnTo>
                    <a:pt x="88900" y="736600"/>
                  </a:lnTo>
                  <a:lnTo>
                    <a:pt x="134144" y="767556"/>
                  </a:lnTo>
                  <a:lnTo>
                    <a:pt x="88900" y="889000"/>
                  </a:lnTo>
                  <a:lnTo>
                    <a:pt x="30956" y="900906"/>
                  </a:lnTo>
                  <a:cubicBezTo>
                    <a:pt x="30691" y="935037"/>
                    <a:pt x="123296" y="931069"/>
                    <a:pt x="123031" y="965200"/>
                  </a:cubicBezTo>
                  <a:lnTo>
                    <a:pt x="12700" y="1104900"/>
                  </a:lnTo>
                  <a:lnTo>
                    <a:pt x="46037" y="1119982"/>
                  </a:lnTo>
                  <a:lnTo>
                    <a:pt x="39804" y="1140460"/>
                  </a:lnTo>
                  <a:lnTo>
                    <a:pt x="7891426" y="1140460"/>
                  </a:lnTo>
                  <a:lnTo>
                    <a:pt x="7870743" y="1092200"/>
                  </a:lnTo>
                  <a:lnTo>
                    <a:pt x="7781843" y="1028700"/>
                  </a:lnTo>
                  <a:lnTo>
                    <a:pt x="7731043" y="952500"/>
                  </a:lnTo>
                  <a:lnTo>
                    <a:pt x="7794543" y="876300"/>
                  </a:lnTo>
                  <a:lnTo>
                    <a:pt x="7832643" y="800100"/>
                  </a:lnTo>
                  <a:lnTo>
                    <a:pt x="7794543" y="723900"/>
                  </a:lnTo>
                  <a:lnTo>
                    <a:pt x="7781843" y="660400"/>
                  </a:lnTo>
                  <a:lnTo>
                    <a:pt x="7807243" y="609600"/>
                  </a:lnTo>
                  <a:lnTo>
                    <a:pt x="7850106" y="534193"/>
                  </a:lnTo>
                  <a:lnTo>
                    <a:pt x="7883443" y="469900"/>
                  </a:lnTo>
                  <a:lnTo>
                    <a:pt x="7769143" y="406400"/>
                  </a:lnTo>
                  <a:lnTo>
                    <a:pt x="7692943" y="368300"/>
                  </a:lnTo>
                  <a:lnTo>
                    <a:pt x="7794543" y="266700"/>
                  </a:lnTo>
                  <a:lnTo>
                    <a:pt x="7807243" y="177800"/>
                  </a:lnTo>
                  <a:lnTo>
                    <a:pt x="7743743" y="177800"/>
                  </a:lnTo>
                  <a:lnTo>
                    <a:pt x="7705643" y="88900"/>
                  </a:lnTo>
                  <a:lnTo>
                    <a:pt x="7846136" y="34925"/>
                  </a:lnTo>
                  <a:cubicBezTo>
                    <a:pt x="7764115" y="15345"/>
                    <a:pt x="7746388" y="21961"/>
                    <a:pt x="7616743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D4D3073-B768-4E31-AA8D-C459364A1AF8}"/>
                </a:ext>
              </a:extLst>
            </p:cNvPr>
            <p:cNvSpPr/>
            <p:nvPr/>
          </p:nvSpPr>
          <p:spPr>
            <a:xfrm flipH="1">
              <a:off x="2939143" y="2631983"/>
              <a:ext cx="7398382" cy="1140460"/>
            </a:xfrm>
            <a:custGeom>
              <a:avLst/>
              <a:gdLst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19943 w 7891426"/>
                <a:gd name="connsiteY38" fmla="*/ 10160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98782 w 7891426"/>
                <a:gd name="connsiteY24" fmla="*/ 9144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98782 w 7891426"/>
                <a:gd name="connsiteY24" fmla="*/ 9144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700548 w 7891426"/>
                <a:gd name="connsiteY31" fmla="*/ 48895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28197 w 7891426"/>
                <a:gd name="connsiteY17" fmla="*/ 99695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98782 w 7891426"/>
                <a:gd name="connsiteY24" fmla="*/ 9144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700548 w 7891426"/>
                <a:gd name="connsiteY31" fmla="*/ 48895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2213 w 7891426"/>
                <a:gd name="connsiteY14" fmla="*/ 79930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28197 w 7891426"/>
                <a:gd name="connsiteY17" fmla="*/ 99695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98782 w 7891426"/>
                <a:gd name="connsiteY24" fmla="*/ 9144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700548 w 7891426"/>
                <a:gd name="connsiteY31" fmla="*/ 48895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7600 w 7892283"/>
                <a:gd name="connsiteY0" fmla="*/ 0 h 1140460"/>
                <a:gd name="connsiteX1" fmla="*/ 181953 w 7892283"/>
                <a:gd name="connsiteY1" fmla="*/ 0 h 1140460"/>
                <a:gd name="connsiteX2" fmla="*/ 109601 w 7892283"/>
                <a:gd name="connsiteY2" fmla="*/ 11906 h 1140460"/>
                <a:gd name="connsiteX3" fmla="*/ 138176 w 7892283"/>
                <a:gd name="connsiteY3" fmla="*/ 94456 h 1140460"/>
                <a:gd name="connsiteX4" fmla="*/ 140557 w 7892283"/>
                <a:gd name="connsiteY4" fmla="*/ 190500 h 1140460"/>
                <a:gd name="connsiteX5" fmla="*/ 77057 w 7892283"/>
                <a:gd name="connsiteY5" fmla="*/ 190500 h 1140460"/>
                <a:gd name="connsiteX6" fmla="*/ 89757 w 7892283"/>
                <a:gd name="connsiteY6" fmla="*/ 279400 h 1140460"/>
                <a:gd name="connsiteX7" fmla="*/ 96107 w 7892283"/>
                <a:gd name="connsiteY7" fmla="*/ 357188 h 1140460"/>
                <a:gd name="connsiteX8" fmla="*/ 0 w 7892283"/>
                <a:gd name="connsiteY8" fmla="*/ 330200 h 1140460"/>
                <a:gd name="connsiteX9" fmla="*/ 48482 w 7892283"/>
                <a:gd name="connsiteY9" fmla="*/ 492125 h 1140460"/>
                <a:gd name="connsiteX10" fmla="*/ 857 w 7892283"/>
                <a:gd name="connsiteY10" fmla="*/ 558800 h 1140460"/>
                <a:gd name="connsiteX11" fmla="*/ 77057 w 7892283"/>
                <a:gd name="connsiteY11" fmla="*/ 622300 h 1140460"/>
                <a:gd name="connsiteX12" fmla="*/ 102457 w 7892283"/>
                <a:gd name="connsiteY12" fmla="*/ 673100 h 1140460"/>
                <a:gd name="connsiteX13" fmla="*/ 89757 w 7892283"/>
                <a:gd name="connsiteY13" fmla="*/ 736600 h 1140460"/>
                <a:gd name="connsiteX14" fmla="*/ 13070 w 7892283"/>
                <a:gd name="connsiteY14" fmla="*/ 799306 h 1140460"/>
                <a:gd name="connsiteX15" fmla="*/ 89757 w 7892283"/>
                <a:gd name="connsiteY15" fmla="*/ 889000 h 1140460"/>
                <a:gd name="connsiteX16" fmla="*/ 31813 w 7892283"/>
                <a:gd name="connsiteY16" fmla="*/ 900906 h 1140460"/>
                <a:gd name="connsiteX17" fmla="*/ 29054 w 7892283"/>
                <a:gd name="connsiteY17" fmla="*/ 996950 h 1140460"/>
                <a:gd name="connsiteX18" fmla="*/ 13557 w 7892283"/>
                <a:gd name="connsiteY18" fmla="*/ 1104900 h 1140460"/>
                <a:gd name="connsiteX19" fmla="*/ 46894 w 7892283"/>
                <a:gd name="connsiteY19" fmla="*/ 1119982 h 1140460"/>
                <a:gd name="connsiteX20" fmla="*/ 40661 w 7892283"/>
                <a:gd name="connsiteY20" fmla="*/ 1140460 h 1140460"/>
                <a:gd name="connsiteX21" fmla="*/ 7892283 w 7892283"/>
                <a:gd name="connsiteY21" fmla="*/ 1140460 h 1140460"/>
                <a:gd name="connsiteX22" fmla="*/ 7871600 w 7892283"/>
                <a:gd name="connsiteY22" fmla="*/ 1092200 h 1140460"/>
                <a:gd name="connsiteX23" fmla="*/ 7782700 w 7892283"/>
                <a:gd name="connsiteY23" fmla="*/ 1028700 h 1140460"/>
                <a:gd name="connsiteX24" fmla="*/ 7799639 w 7892283"/>
                <a:gd name="connsiteY24" fmla="*/ 914400 h 1140460"/>
                <a:gd name="connsiteX25" fmla="*/ 7795400 w 7892283"/>
                <a:gd name="connsiteY25" fmla="*/ 876300 h 1140460"/>
                <a:gd name="connsiteX26" fmla="*/ 7833500 w 7892283"/>
                <a:gd name="connsiteY26" fmla="*/ 800100 h 1140460"/>
                <a:gd name="connsiteX27" fmla="*/ 7795400 w 7892283"/>
                <a:gd name="connsiteY27" fmla="*/ 723900 h 1140460"/>
                <a:gd name="connsiteX28" fmla="*/ 7782700 w 7892283"/>
                <a:gd name="connsiteY28" fmla="*/ 660400 h 1140460"/>
                <a:gd name="connsiteX29" fmla="*/ 7808100 w 7892283"/>
                <a:gd name="connsiteY29" fmla="*/ 609600 h 1140460"/>
                <a:gd name="connsiteX30" fmla="*/ 7850963 w 7892283"/>
                <a:gd name="connsiteY30" fmla="*/ 534193 h 1140460"/>
                <a:gd name="connsiteX31" fmla="*/ 7701405 w 7892283"/>
                <a:gd name="connsiteY31" fmla="*/ 488950 h 1140460"/>
                <a:gd name="connsiteX32" fmla="*/ 7770000 w 7892283"/>
                <a:gd name="connsiteY32" fmla="*/ 406400 h 1140460"/>
                <a:gd name="connsiteX33" fmla="*/ 7693800 w 7892283"/>
                <a:gd name="connsiteY33" fmla="*/ 368300 h 1140460"/>
                <a:gd name="connsiteX34" fmla="*/ 7795400 w 7892283"/>
                <a:gd name="connsiteY34" fmla="*/ 266700 h 1140460"/>
                <a:gd name="connsiteX35" fmla="*/ 7808100 w 7892283"/>
                <a:gd name="connsiteY35" fmla="*/ 177800 h 1140460"/>
                <a:gd name="connsiteX36" fmla="*/ 7744600 w 7892283"/>
                <a:gd name="connsiteY36" fmla="*/ 177800 h 1140460"/>
                <a:gd name="connsiteX37" fmla="*/ 7706500 w 7892283"/>
                <a:gd name="connsiteY37" fmla="*/ 88900 h 1140460"/>
                <a:gd name="connsiteX38" fmla="*/ 7846993 w 7892283"/>
                <a:gd name="connsiteY38" fmla="*/ 34925 h 1140460"/>
                <a:gd name="connsiteX39" fmla="*/ 7617600 w 7892283"/>
                <a:gd name="connsiteY39" fmla="*/ 0 h 114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892283" h="1140460">
                  <a:moveTo>
                    <a:pt x="7617600" y="0"/>
                  </a:moveTo>
                  <a:lnTo>
                    <a:pt x="181953" y="0"/>
                  </a:lnTo>
                  <a:lnTo>
                    <a:pt x="109601" y="11906"/>
                  </a:lnTo>
                  <a:lnTo>
                    <a:pt x="138176" y="94456"/>
                  </a:lnTo>
                  <a:cubicBezTo>
                    <a:pt x="138970" y="126471"/>
                    <a:pt x="139763" y="158485"/>
                    <a:pt x="140557" y="190500"/>
                  </a:cubicBezTo>
                  <a:lnTo>
                    <a:pt x="77057" y="190500"/>
                  </a:lnTo>
                  <a:lnTo>
                    <a:pt x="89757" y="279400"/>
                  </a:lnTo>
                  <a:lnTo>
                    <a:pt x="96107" y="357188"/>
                  </a:lnTo>
                  <a:lnTo>
                    <a:pt x="0" y="330200"/>
                  </a:lnTo>
                  <a:lnTo>
                    <a:pt x="48482" y="492125"/>
                  </a:lnTo>
                  <a:lnTo>
                    <a:pt x="857" y="558800"/>
                  </a:lnTo>
                  <a:lnTo>
                    <a:pt x="77057" y="622300"/>
                  </a:lnTo>
                  <a:lnTo>
                    <a:pt x="102457" y="673100"/>
                  </a:lnTo>
                  <a:lnTo>
                    <a:pt x="89757" y="736600"/>
                  </a:lnTo>
                  <a:lnTo>
                    <a:pt x="13070" y="799306"/>
                  </a:lnTo>
                  <a:lnTo>
                    <a:pt x="89757" y="889000"/>
                  </a:lnTo>
                  <a:lnTo>
                    <a:pt x="31813" y="900906"/>
                  </a:lnTo>
                  <a:cubicBezTo>
                    <a:pt x="31548" y="935037"/>
                    <a:pt x="29319" y="962819"/>
                    <a:pt x="29054" y="996950"/>
                  </a:cubicBezTo>
                  <a:lnTo>
                    <a:pt x="13557" y="1104900"/>
                  </a:lnTo>
                  <a:lnTo>
                    <a:pt x="46894" y="1119982"/>
                  </a:lnTo>
                  <a:lnTo>
                    <a:pt x="40661" y="1140460"/>
                  </a:lnTo>
                  <a:lnTo>
                    <a:pt x="7892283" y="1140460"/>
                  </a:lnTo>
                  <a:lnTo>
                    <a:pt x="7871600" y="1092200"/>
                  </a:lnTo>
                  <a:lnTo>
                    <a:pt x="7782700" y="1028700"/>
                  </a:lnTo>
                  <a:lnTo>
                    <a:pt x="7799639" y="914400"/>
                  </a:lnTo>
                  <a:lnTo>
                    <a:pt x="7795400" y="876300"/>
                  </a:lnTo>
                  <a:lnTo>
                    <a:pt x="7833500" y="800100"/>
                  </a:lnTo>
                  <a:lnTo>
                    <a:pt x="7795400" y="723900"/>
                  </a:lnTo>
                  <a:lnTo>
                    <a:pt x="7782700" y="660400"/>
                  </a:lnTo>
                  <a:lnTo>
                    <a:pt x="7808100" y="609600"/>
                  </a:lnTo>
                  <a:lnTo>
                    <a:pt x="7850963" y="534193"/>
                  </a:lnTo>
                  <a:lnTo>
                    <a:pt x="7701405" y="488950"/>
                  </a:lnTo>
                  <a:lnTo>
                    <a:pt x="7770000" y="406400"/>
                  </a:lnTo>
                  <a:lnTo>
                    <a:pt x="7693800" y="368300"/>
                  </a:lnTo>
                  <a:lnTo>
                    <a:pt x="7795400" y="266700"/>
                  </a:lnTo>
                  <a:lnTo>
                    <a:pt x="7808100" y="177800"/>
                  </a:lnTo>
                  <a:lnTo>
                    <a:pt x="7744600" y="177800"/>
                  </a:lnTo>
                  <a:lnTo>
                    <a:pt x="7706500" y="88900"/>
                  </a:lnTo>
                  <a:lnTo>
                    <a:pt x="7846993" y="34925"/>
                  </a:lnTo>
                  <a:cubicBezTo>
                    <a:pt x="7764972" y="15345"/>
                    <a:pt x="7747245" y="21961"/>
                    <a:pt x="7617600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7E8E528-91D2-4284-9B56-9E474909CDDB}"/>
                </a:ext>
              </a:extLst>
            </p:cNvPr>
            <p:cNvSpPr/>
            <p:nvPr/>
          </p:nvSpPr>
          <p:spPr>
            <a:xfrm flipH="1">
              <a:off x="2714967" y="1580967"/>
              <a:ext cx="6944448" cy="1415778"/>
            </a:xfrm>
            <a:custGeom>
              <a:avLst/>
              <a:gdLst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19943 w 7891426"/>
                <a:gd name="connsiteY38" fmla="*/ 10160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883840 w 7891426"/>
                <a:gd name="connsiteY33" fmla="*/ 337609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796177 w 7891426"/>
                <a:gd name="connsiteY31" fmla="*/ 489081 h 1140460"/>
                <a:gd name="connsiteX32" fmla="*/ 7769143 w 7891426"/>
                <a:gd name="connsiteY32" fmla="*/ 406400 h 1140460"/>
                <a:gd name="connsiteX33" fmla="*/ 7883840 w 7891426"/>
                <a:gd name="connsiteY33" fmla="*/ 337609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4669"/>
                <a:gd name="connsiteY0" fmla="*/ 0 h 1140460"/>
                <a:gd name="connsiteX1" fmla="*/ 181096 w 7894669"/>
                <a:gd name="connsiteY1" fmla="*/ 0 h 1140460"/>
                <a:gd name="connsiteX2" fmla="*/ 108744 w 7894669"/>
                <a:gd name="connsiteY2" fmla="*/ 11906 h 1140460"/>
                <a:gd name="connsiteX3" fmla="*/ 137319 w 7894669"/>
                <a:gd name="connsiteY3" fmla="*/ 94456 h 1140460"/>
                <a:gd name="connsiteX4" fmla="*/ 139700 w 7894669"/>
                <a:gd name="connsiteY4" fmla="*/ 190500 h 1140460"/>
                <a:gd name="connsiteX5" fmla="*/ 76200 w 7894669"/>
                <a:gd name="connsiteY5" fmla="*/ 190500 h 1140460"/>
                <a:gd name="connsiteX6" fmla="*/ 88900 w 7894669"/>
                <a:gd name="connsiteY6" fmla="*/ 279400 h 1140460"/>
                <a:gd name="connsiteX7" fmla="*/ 95250 w 7894669"/>
                <a:gd name="connsiteY7" fmla="*/ 357188 h 1140460"/>
                <a:gd name="connsiteX8" fmla="*/ 114300 w 7894669"/>
                <a:gd name="connsiteY8" fmla="*/ 419100 h 1140460"/>
                <a:gd name="connsiteX9" fmla="*/ 47625 w 7894669"/>
                <a:gd name="connsiteY9" fmla="*/ 492125 h 1140460"/>
                <a:gd name="connsiteX10" fmla="*/ 0 w 7894669"/>
                <a:gd name="connsiteY10" fmla="*/ 558800 h 1140460"/>
                <a:gd name="connsiteX11" fmla="*/ 76200 w 7894669"/>
                <a:gd name="connsiteY11" fmla="*/ 622300 h 1140460"/>
                <a:gd name="connsiteX12" fmla="*/ 101600 w 7894669"/>
                <a:gd name="connsiteY12" fmla="*/ 673100 h 1140460"/>
                <a:gd name="connsiteX13" fmla="*/ 88900 w 7894669"/>
                <a:gd name="connsiteY13" fmla="*/ 736600 h 1140460"/>
                <a:gd name="connsiteX14" fmla="*/ 134144 w 7894669"/>
                <a:gd name="connsiteY14" fmla="*/ 767556 h 1140460"/>
                <a:gd name="connsiteX15" fmla="*/ 88900 w 7894669"/>
                <a:gd name="connsiteY15" fmla="*/ 889000 h 1140460"/>
                <a:gd name="connsiteX16" fmla="*/ 30956 w 7894669"/>
                <a:gd name="connsiteY16" fmla="*/ 900906 h 1140460"/>
                <a:gd name="connsiteX17" fmla="*/ 123031 w 7894669"/>
                <a:gd name="connsiteY17" fmla="*/ 965200 h 1140460"/>
                <a:gd name="connsiteX18" fmla="*/ 12700 w 7894669"/>
                <a:gd name="connsiteY18" fmla="*/ 1104900 h 1140460"/>
                <a:gd name="connsiteX19" fmla="*/ 46037 w 7894669"/>
                <a:gd name="connsiteY19" fmla="*/ 1119982 h 1140460"/>
                <a:gd name="connsiteX20" fmla="*/ 39804 w 7894669"/>
                <a:gd name="connsiteY20" fmla="*/ 1140460 h 1140460"/>
                <a:gd name="connsiteX21" fmla="*/ 7891426 w 7894669"/>
                <a:gd name="connsiteY21" fmla="*/ 1140460 h 1140460"/>
                <a:gd name="connsiteX22" fmla="*/ 7870743 w 7894669"/>
                <a:gd name="connsiteY22" fmla="*/ 1092200 h 1140460"/>
                <a:gd name="connsiteX23" fmla="*/ 7781843 w 7894669"/>
                <a:gd name="connsiteY23" fmla="*/ 1028700 h 1140460"/>
                <a:gd name="connsiteX24" fmla="*/ 7894669 w 7894669"/>
                <a:gd name="connsiteY24" fmla="*/ 952500 h 1140460"/>
                <a:gd name="connsiteX25" fmla="*/ 7794543 w 7894669"/>
                <a:gd name="connsiteY25" fmla="*/ 876300 h 1140460"/>
                <a:gd name="connsiteX26" fmla="*/ 7832643 w 7894669"/>
                <a:gd name="connsiteY26" fmla="*/ 800100 h 1140460"/>
                <a:gd name="connsiteX27" fmla="*/ 7794543 w 7894669"/>
                <a:gd name="connsiteY27" fmla="*/ 723900 h 1140460"/>
                <a:gd name="connsiteX28" fmla="*/ 7781843 w 7894669"/>
                <a:gd name="connsiteY28" fmla="*/ 660400 h 1140460"/>
                <a:gd name="connsiteX29" fmla="*/ 7807243 w 7894669"/>
                <a:gd name="connsiteY29" fmla="*/ 609600 h 1140460"/>
                <a:gd name="connsiteX30" fmla="*/ 7850106 w 7894669"/>
                <a:gd name="connsiteY30" fmla="*/ 534193 h 1140460"/>
                <a:gd name="connsiteX31" fmla="*/ 7796177 w 7894669"/>
                <a:gd name="connsiteY31" fmla="*/ 489081 h 1140460"/>
                <a:gd name="connsiteX32" fmla="*/ 7769143 w 7894669"/>
                <a:gd name="connsiteY32" fmla="*/ 406400 h 1140460"/>
                <a:gd name="connsiteX33" fmla="*/ 7883840 w 7894669"/>
                <a:gd name="connsiteY33" fmla="*/ 337609 h 1140460"/>
                <a:gd name="connsiteX34" fmla="*/ 7794543 w 7894669"/>
                <a:gd name="connsiteY34" fmla="*/ 266700 h 1140460"/>
                <a:gd name="connsiteX35" fmla="*/ 7807243 w 7894669"/>
                <a:gd name="connsiteY35" fmla="*/ 177800 h 1140460"/>
                <a:gd name="connsiteX36" fmla="*/ 7743743 w 7894669"/>
                <a:gd name="connsiteY36" fmla="*/ 177800 h 1140460"/>
                <a:gd name="connsiteX37" fmla="*/ 7705643 w 7894669"/>
                <a:gd name="connsiteY37" fmla="*/ 88900 h 1140460"/>
                <a:gd name="connsiteX38" fmla="*/ 7846136 w 7894669"/>
                <a:gd name="connsiteY38" fmla="*/ 34925 h 1140460"/>
                <a:gd name="connsiteX39" fmla="*/ 7616743 w 7894669"/>
                <a:gd name="connsiteY39" fmla="*/ 0 h 1140460"/>
                <a:gd name="connsiteX0" fmla="*/ 7616743 w 7894669"/>
                <a:gd name="connsiteY0" fmla="*/ 0 h 1140460"/>
                <a:gd name="connsiteX1" fmla="*/ 181096 w 7894669"/>
                <a:gd name="connsiteY1" fmla="*/ 0 h 1140460"/>
                <a:gd name="connsiteX2" fmla="*/ 108744 w 7894669"/>
                <a:gd name="connsiteY2" fmla="*/ 11906 h 1140460"/>
                <a:gd name="connsiteX3" fmla="*/ 137319 w 7894669"/>
                <a:gd name="connsiteY3" fmla="*/ 94456 h 1140460"/>
                <a:gd name="connsiteX4" fmla="*/ 139700 w 7894669"/>
                <a:gd name="connsiteY4" fmla="*/ 190500 h 1140460"/>
                <a:gd name="connsiteX5" fmla="*/ 76200 w 7894669"/>
                <a:gd name="connsiteY5" fmla="*/ 190500 h 1140460"/>
                <a:gd name="connsiteX6" fmla="*/ 88900 w 7894669"/>
                <a:gd name="connsiteY6" fmla="*/ 279400 h 1140460"/>
                <a:gd name="connsiteX7" fmla="*/ 95250 w 7894669"/>
                <a:gd name="connsiteY7" fmla="*/ 357188 h 1140460"/>
                <a:gd name="connsiteX8" fmla="*/ 114300 w 7894669"/>
                <a:gd name="connsiteY8" fmla="*/ 419100 h 1140460"/>
                <a:gd name="connsiteX9" fmla="*/ 47625 w 7894669"/>
                <a:gd name="connsiteY9" fmla="*/ 492125 h 1140460"/>
                <a:gd name="connsiteX10" fmla="*/ 0 w 7894669"/>
                <a:gd name="connsiteY10" fmla="*/ 558800 h 1140460"/>
                <a:gd name="connsiteX11" fmla="*/ 76200 w 7894669"/>
                <a:gd name="connsiteY11" fmla="*/ 622300 h 1140460"/>
                <a:gd name="connsiteX12" fmla="*/ 101600 w 7894669"/>
                <a:gd name="connsiteY12" fmla="*/ 673100 h 1140460"/>
                <a:gd name="connsiteX13" fmla="*/ 88900 w 7894669"/>
                <a:gd name="connsiteY13" fmla="*/ 736600 h 1140460"/>
                <a:gd name="connsiteX14" fmla="*/ 134144 w 7894669"/>
                <a:gd name="connsiteY14" fmla="*/ 767556 h 1140460"/>
                <a:gd name="connsiteX15" fmla="*/ 88900 w 7894669"/>
                <a:gd name="connsiteY15" fmla="*/ 889000 h 1140460"/>
                <a:gd name="connsiteX16" fmla="*/ 30956 w 7894669"/>
                <a:gd name="connsiteY16" fmla="*/ 900906 h 1140460"/>
                <a:gd name="connsiteX17" fmla="*/ 123031 w 7894669"/>
                <a:gd name="connsiteY17" fmla="*/ 965200 h 1140460"/>
                <a:gd name="connsiteX18" fmla="*/ 12700 w 7894669"/>
                <a:gd name="connsiteY18" fmla="*/ 1104900 h 1140460"/>
                <a:gd name="connsiteX19" fmla="*/ 46037 w 7894669"/>
                <a:gd name="connsiteY19" fmla="*/ 1119982 h 1140460"/>
                <a:gd name="connsiteX20" fmla="*/ 39804 w 7894669"/>
                <a:gd name="connsiteY20" fmla="*/ 1140460 h 1140460"/>
                <a:gd name="connsiteX21" fmla="*/ 7891426 w 7894669"/>
                <a:gd name="connsiteY21" fmla="*/ 1140460 h 1140460"/>
                <a:gd name="connsiteX22" fmla="*/ 7870743 w 7894669"/>
                <a:gd name="connsiteY22" fmla="*/ 1092200 h 1140460"/>
                <a:gd name="connsiteX23" fmla="*/ 7781843 w 7894669"/>
                <a:gd name="connsiteY23" fmla="*/ 1028700 h 1140460"/>
                <a:gd name="connsiteX24" fmla="*/ 7894669 w 7894669"/>
                <a:gd name="connsiteY24" fmla="*/ 952500 h 1140460"/>
                <a:gd name="connsiteX25" fmla="*/ 7794543 w 7894669"/>
                <a:gd name="connsiteY25" fmla="*/ 876300 h 1140460"/>
                <a:gd name="connsiteX26" fmla="*/ 7832643 w 7894669"/>
                <a:gd name="connsiteY26" fmla="*/ 800100 h 1140460"/>
                <a:gd name="connsiteX27" fmla="*/ 7794543 w 7894669"/>
                <a:gd name="connsiteY27" fmla="*/ 723900 h 1140460"/>
                <a:gd name="connsiteX28" fmla="*/ 7781843 w 7894669"/>
                <a:gd name="connsiteY28" fmla="*/ 660400 h 1140460"/>
                <a:gd name="connsiteX29" fmla="*/ 7807243 w 7894669"/>
                <a:gd name="connsiteY29" fmla="*/ 609600 h 1140460"/>
                <a:gd name="connsiteX30" fmla="*/ 7850106 w 7894669"/>
                <a:gd name="connsiteY30" fmla="*/ 534193 h 1140460"/>
                <a:gd name="connsiteX31" fmla="*/ 7796177 w 7894669"/>
                <a:gd name="connsiteY31" fmla="*/ 489081 h 1140460"/>
                <a:gd name="connsiteX32" fmla="*/ 7769143 w 7894669"/>
                <a:gd name="connsiteY32" fmla="*/ 406400 h 1140460"/>
                <a:gd name="connsiteX33" fmla="*/ 7883840 w 7894669"/>
                <a:gd name="connsiteY33" fmla="*/ 337609 h 1140460"/>
                <a:gd name="connsiteX34" fmla="*/ 7794543 w 7894669"/>
                <a:gd name="connsiteY34" fmla="*/ 266700 h 1140460"/>
                <a:gd name="connsiteX35" fmla="*/ 7807243 w 7894669"/>
                <a:gd name="connsiteY35" fmla="*/ 177800 h 1140460"/>
                <a:gd name="connsiteX36" fmla="*/ 7743743 w 7894669"/>
                <a:gd name="connsiteY36" fmla="*/ 177800 h 1140460"/>
                <a:gd name="connsiteX37" fmla="*/ 7705643 w 7894669"/>
                <a:gd name="connsiteY37" fmla="*/ 88900 h 1140460"/>
                <a:gd name="connsiteX38" fmla="*/ 7775232 w 7894669"/>
                <a:gd name="connsiteY38" fmla="*/ 31089 h 1140460"/>
                <a:gd name="connsiteX39" fmla="*/ 7616743 w 7894669"/>
                <a:gd name="connsiteY39" fmla="*/ 0 h 1140460"/>
                <a:gd name="connsiteX0" fmla="*/ 7604043 w 7881969"/>
                <a:gd name="connsiteY0" fmla="*/ 0 h 1140460"/>
                <a:gd name="connsiteX1" fmla="*/ 168396 w 7881969"/>
                <a:gd name="connsiteY1" fmla="*/ 0 h 1140460"/>
                <a:gd name="connsiteX2" fmla="*/ 96044 w 7881969"/>
                <a:gd name="connsiteY2" fmla="*/ 11906 h 1140460"/>
                <a:gd name="connsiteX3" fmla="*/ 124619 w 7881969"/>
                <a:gd name="connsiteY3" fmla="*/ 94456 h 1140460"/>
                <a:gd name="connsiteX4" fmla="*/ 127000 w 7881969"/>
                <a:gd name="connsiteY4" fmla="*/ 190500 h 1140460"/>
                <a:gd name="connsiteX5" fmla="*/ 63500 w 7881969"/>
                <a:gd name="connsiteY5" fmla="*/ 190500 h 1140460"/>
                <a:gd name="connsiteX6" fmla="*/ 76200 w 7881969"/>
                <a:gd name="connsiteY6" fmla="*/ 279400 h 1140460"/>
                <a:gd name="connsiteX7" fmla="*/ 82550 w 7881969"/>
                <a:gd name="connsiteY7" fmla="*/ 357188 h 1140460"/>
                <a:gd name="connsiteX8" fmla="*/ 101600 w 7881969"/>
                <a:gd name="connsiteY8" fmla="*/ 419100 h 1140460"/>
                <a:gd name="connsiteX9" fmla="*/ 34925 w 7881969"/>
                <a:gd name="connsiteY9" fmla="*/ 492125 h 1140460"/>
                <a:gd name="connsiteX10" fmla="*/ 156380 w 7881969"/>
                <a:gd name="connsiteY10" fmla="*/ 535782 h 1140460"/>
                <a:gd name="connsiteX11" fmla="*/ 63500 w 7881969"/>
                <a:gd name="connsiteY11" fmla="*/ 622300 h 1140460"/>
                <a:gd name="connsiteX12" fmla="*/ 88900 w 7881969"/>
                <a:gd name="connsiteY12" fmla="*/ 673100 h 1140460"/>
                <a:gd name="connsiteX13" fmla="*/ 76200 w 7881969"/>
                <a:gd name="connsiteY13" fmla="*/ 736600 h 1140460"/>
                <a:gd name="connsiteX14" fmla="*/ 121444 w 7881969"/>
                <a:gd name="connsiteY14" fmla="*/ 767556 h 1140460"/>
                <a:gd name="connsiteX15" fmla="*/ 76200 w 7881969"/>
                <a:gd name="connsiteY15" fmla="*/ 889000 h 1140460"/>
                <a:gd name="connsiteX16" fmla="*/ 18256 w 7881969"/>
                <a:gd name="connsiteY16" fmla="*/ 900906 h 1140460"/>
                <a:gd name="connsiteX17" fmla="*/ 110331 w 7881969"/>
                <a:gd name="connsiteY17" fmla="*/ 965200 h 1140460"/>
                <a:gd name="connsiteX18" fmla="*/ 0 w 7881969"/>
                <a:gd name="connsiteY18" fmla="*/ 1104900 h 1140460"/>
                <a:gd name="connsiteX19" fmla="*/ 33337 w 7881969"/>
                <a:gd name="connsiteY19" fmla="*/ 1119982 h 1140460"/>
                <a:gd name="connsiteX20" fmla="*/ 27104 w 7881969"/>
                <a:gd name="connsiteY20" fmla="*/ 1140460 h 1140460"/>
                <a:gd name="connsiteX21" fmla="*/ 7878726 w 7881969"/>
                <a:gd name="connsiteY21" fmla="*/ 1140460 h 1140460"/>
                <a:gd name="connsiteX22" fmla="*/ 7858043 w 7881969"/>
                <a:gd name="connsiteY22" fmla="*/ 1092200 h 1140460"/>
                <a:gd name="connsiteX23" fmla="*/ 7769143 w 7881969"/>
                <a:gd name="connsiteY23" fmla="*/ 1028700 h 1140460"/>
                <a:gd name="connsiteX24" fmla="*/ 7881969 w 7881969"/>
                <a:gd name="connsiteY24" fmla="*/ 952500 h 1140460"/>
                <a:gd name="connsiteX25" fmla="*/ 7781843 w 7881969"/>
                <a:gd name="connsiteY25" fmla="*/ 876300 h 1140460"/>
                <a:gd name="connsiteX26" fmla="*/ 7819943 w 7881969"/>
                <a:gd name="connsiteY26" fmla="*/ 800100 h 1140460"/>
                <a:gd name="connsiteX27" fmla="*/ 7781843 w 7881969"/>
                <a:gd name="connsiteY27" fmla="*/ 723900 h 1140460"/>
                <a:gd name="connsiteX28" fmla="*/ 7769143 w 7881969"/>
                <a:gd name="connsiteY28" fmla="*/ 660400 h 1140460"/>
                <a:gd name="connsiteX29" fmla="*/ 7794543 w 7881969"/>
                <a:gd name="connsiteY29" fmla="*/ 609600 h 1140460"/>
                <a:gd name="connsiteX30" fmla="*/ 7837406 w 7881969"/>
                <a:gd name="connsiteY30" fmla="*/ 534193 h 1140460"/>
                <a:gd name="connsiteX31" fmla="*/ 7783477 w 7881969"/>
                <a:gd name="connsiteY31" fmla="*/ 489081 h 1140460"/>
                <a:gd name="connsiteX32" fmla="*/ 7756443 w 7881969"/>
                <a:gd name="connsiteY32" fmla="*/ 406400 h 1140460"/>
                <a:gd name="connsiteX33" fmla="*/ 7871140 w 7881969"/>
                <a:gd name="connsiteY33" fmla="*/ 337609 h 1140460"/>
                <a:gd name="connsiteX34" fmla="*/ 7781843 w 7881969"/>
                <a:gd name="connsiteY34" fmla="*/ 266700 h 1140460"/>
                <a:gd name="connsiteX35" fmla="*/ 7794543 w 7881969"/>
                <a:gd name="connsiteY35" fmla="*/ 177800 h 1140460"/>
                <a:gd name="connsiteX36" fmla="*/ 7731043 w 7881969"/>
                <a:gd name="connsiteY36" fmla="*/ 177800 h 1140460"/>
                <a:gd name="connsiteX37" fmla="*/ 7692943 w 7881969"/>
                <a:gd name="connsiteY37" fmla="*/ 88900 h 1140460"/>
                <a:gd name="connsiteX38" fmla="*/ 7762532 w 7881969"/>
                <a:gd name="connsiteY38" fmla="*/ 31089 h 1140460"/>
                <a:gd name="connsiteX39" fmla="*/ 7604043 w 7881969"/>
                <a:gd name="connsiteY39" fmla="*/ 0 h 1140460"/>
                <a:gd name="connsiteX0" fmla="*/ 7675105 w 7953031"/>
                <a:gd name="connsiteY0" fmla="*/ 0 h 1140460"/>
                <a:gd name="connsiteX1" fmla="*/ 239458 w 7953031"/>
                <a:gd name="connsiteY1" fmla="*/ 0 h 1140460"/>
                <a:gd name="connsiteX2" fmla="*/ 167106 w 7953031"/>
                <a:gd name="connsiteY2" fmla="*/ 11906 h 1140460"/>
                <a:gd name="connsiteX3" fmla="*/ 195681 w 7953031"/>
                <a:gd name="connsiteY3" fmla="*/ 94456 h 1140460"/>
                <a:gd name="connsiteX4" fmla="*/ 198062 w 7953031"/>
                <a:gd name="connsiteY4" fmla="*/ 190500 h 1140460"/>
                <a:gd name="connsiteX5" fmla="*/ 134562 w 7953031"/>
                <a:gd name="connsiteY5" fmla="*/ 190500 h 1140460"/>
                <a:gd name="connsiteX6" fmla="*/ 0 w 7953031"/>
                <a:gd name="connsiteY6" fmla="*/ 294746 h 1140460"/>
                <a:gd name="connsiteX7" fmla="*/ 153612 w 7953031"/>
                <a:gd name="connsiteY7" fmla="*/ 357188 h 1140460"/>
                <a:gd name="connsiteX8" fmla="*/ 172662 w 7953031"/>
                <a:gd name="connsiteY8" fmla="*/ 419100 h 1140460"/>
                <a:gd name="connsiteX9" fmla="*/ 105987 w 7953031"/>
                <a:gd name="connsiteY9" fmla="*/ 492125 h 1140460"/>
                <a:gd name="connsiteX10" fmla="*/ 227442 w 7953031"/>
                <a:gd name="connsiteY10" fmla="*/ 535782 h 1140460"/>
                <a:gd name="connsiteX11" fmla="*/ 134562 w 7953031"/>
                <a:gd name="connsiteY11" fmla="*/ 622300 h 1140460"/>
                <a:gd name="connsiteX12" fmla="*/ 159962 w 7953031"/>
                <a:gd name="connsiteY12" fmla="*/ 673100 h 1140460"/>
                <a:gd name="connsiteX13" fmla="*/ 147262 w 7953031"/>
                <a:gd name="connsiteY13" fmla="*/ 736600 h 1140460"/>
                <a:gd name="connsiteX14" fmla="*/ 192506 w 7953031"/>
                <a:gd name="connsiteY14" fmla="*/ 767556 h 1140460"/>
                <a:gd name="connsiteX15" fmla="*/ 147262 w 7953031"/>
                <a:gd name="connsiteY15" fmla="*/ 889000 h 1140460"/>
                <a:gd name="connsiteX16" fmla="*/ 89318 w 7953031"/>
                <a:gd name="connsiteY16" fmla="*/ 900906 h 1140460"/>
                <a:gd name="connsiteX17" fmla="*/ 181393 w 7953031"/>
                <a:gd name="connsiteY17" fmla="*/ 965200 h 1140460"/>
                <a:gd name="connsiteX18" fmla="*/ 71062 w 7953031"/>
                <a:gd name="connsiteY18" fmla="*/ 1104900 h 1140460"/>
                <a:gd name="connsiteX19" fmla="*/ 104399 w 7953031"/>
                <a:gd name="connsiteY19" fmla="*/ 1119982 h 1140460"/>
                <a:gd name="connsiteX20" fmla="*/ 98166 w 7953031"/>
                <a:gd name="connsiteY20" fmla="*/ 1140460 h 1140460"/>
                <a:gd name="connsiteX21" fmla="*/ 7949788 w 7953031"/>
                <a:gd name="connsiteY21" fmla="*/ 1140460 h 1140460"/>
                <a:gd name="connsiteX22" fmla="*/ 7929105 w 7953031"/>
                <a:gd name="connsiteY22" fmla="*/ 1092200 h 1140460"/>
                <a:gd name="connsiteX23" fmla="*/ 7840205 w 7953031"/>
                <a:gd name="connsiteY23" fmla="*/ 1028700 h 1140460"/>
                <a:gd name="connsiteX24" fmla="*/ 7953031 w 7953031"/>
                <a:gd name="connsiteY24" fmla="*/ 952500 h 1140460"/>
                <a:gd name="connsiteX25" fmla="*/ 7852905 w 7953031"/>
                <a:gd name="connsiteY25" fmla="*/ 876300 h 1140460"/>
                <a:gd name="connsiteX26" fmla="*/ 7891005 w 7953031"/>
                <a:gd name="connsiteY26" fmla="*/ 800100 h 1140460"/>
                <a:gd name="connsiteX27" fmla="*/ 7852905 w 7953031"/>
                <a:gd name="connsiteY27" fmla="*/ 723900 h 1140460"/>
                <a:gd name="connsiteX28" fmla="*/ 7840205 w 7953031"/>
                <a:gd name="connsiteY28" fmla="*/ 660400 h 1140460"/>
                <a:gd name="connsiteX29" fmla="*/ 7865605 w 7953031"/>
                <a:gd name="connsiteY29" fmla="*/ 609600 h 1140460"/>
                <a:gd name="connsiteX30" fmla="*/ 7908468 w 7953031"/>
                <a:gd name="connsiteY30" fmla="*/ 534193 h 1140460"/>
                <a:gd name="connsiteX31" fmla="*/ 7854539 w 7953031"/>
                <a:gd name="connsiteY31" fmla="*/ 489081 h 1140460"/>
                <a:gd name="connsiteX32" fmla="*/ 7827505 w 7953031"/>
                <a:gd name="connsiteY32" fmla="*/ 406400 h 1140460"/>
                <a:gd name="connsiteX33" fmla="*/ 7942202 w 7953031"/>
                <a:gd name="connsiteY33" fmla="*/ 337609 h 1140460"/>
                <a:gd name="connsiteX34" fmla="*/ 7852905 w 7953031"/>
                <a:gd name="connsiteY34" fmla="*/ 266700 h 1140460"/>
                <a:gd name="connsiteX35" fmla="*/ 7865605 w 7953031"/>
                <a:gd name="connsiteY35" fmla="*/ 177800 h 1140460"/>
                <a:gd name="connsiteX36" fmla="*/ 7802105 w 7953031"/>
                <a:gd name="connsiteY36" fmla="*/ 177800 h 1140460"/>
                <a:gd name="connsiteX37" fmla="*/ 7764005 w 7953031"/>
                <a:gd name="connsiteY37" fmla="*/ 88900 h 1140460"/>
                <a:gd name="connsiteX38" fmla="*/ 7833594 w 7953031"/>
                <a:gd name="connsiteY38" fmla="*/ 31089 h 1140460"/>
                <a:gd name="connsiteX39" fmla="*/ 7675105 w 7953031"/>
                <a:gd name="connsiteY39" fmla="*/ 0 h 1140460"/>
                <a:gd name="connsiteX0" fmla="*/ 7675105 w 7953031"/>
                <a:gd name="connsiteY0" fmla="*/ 0 h 1140460"/>
                <a:gd name="connsiteX1" fmla="*/ 239458 w 7953031"/>
                <a:gd name="connsiteY1" fmla="*/ 0 h 1140460"/>
                <a:gd name="connsiteX2" fmla="*/ 167106 w 7953031"/>
                <a:gd name="connsiteY2" fmla="*/ 11906 h 1140460"/>
                <a:gd name="connsiteX3" fmla="*/ 195681 w 7953031"/>
                <a:gd name="connsiteY3" fmla="*/ 94456 h 1140460"/>
                <a:gd name="connsiteX4" fmla="*/ 198062 w 7953031"/>
                <a:gd name="connsiteY4" fmla="*/ 190500 h 1140460"/>
                <a:gd name="connsiteX5" fmla="*/ 134562 w 7953031"/>
                <a:gd name="connsiteY5" fmla="*/ 190500 h 1140460"/>
                <a:gd name="connsiteX6" fmla="*/ 0 w 7953031"/>
                <a:gd name="connsiteY6" fmla="*/ 294746 h 1140460"/>
                <a:gd name="connsiteX7" fmla="*/ 153612 w 7953031"/>
                <a:gd name="connsiteY7" fmla="*/ 357188 h 1140460"/>
                <a:gd name="connsiteX8" fmla="*/ 172662 w 7953031"/>
                <a:gd name="connsiteY8" fmla="*/ 419100 h 1140460"/>
                <a:gd name="connsiteX9" fmla="*/ 105987 w 7953031"/>
                <a:gd name="connsiteY9" fmla="*/ 492125 h 1140460"/>
                <a:gd name="connsiteX10" fmla="*/ 227442 w 7953031"/>
                <a:gd name="connsiteY10" fmla="*/ 535782 h 1140460"/>
                <a:gd name="connsiteX11" fmla="*/ 134562 w 7953031"/>
                <a:gd name="connsiteY11" fmla="*/ 622300 h 1140460"/>
                <a:gd name="connsiteX12" fmla="*/ 159962 w 7953031"/>
                <a:gd name="connsiteY12" fmla="*/ 673100 h 1140460"/>
                <a:gd name="connsiteX13" fmla="*/ 147262 w 7953031"/>
                <a:gd name="connsiteY13" fmla="*/ 736600 h 1140460"/>
                <a:gd name="connsiteX14" fmla="*/ 192506 w 7953031"/>
                <a:gd name="connsiteY14" fmla="*/ 767556 h 1140460"/>
                <a:gd name="connsiteX15" fmla="*/ 103629 w 7953031"/>
                <a:gd name="connsiteY15" fmla="*/ 800764 h 1140460"/>
                <a:gd name="connsiteX16" fmla="*/ 89318 w 7953031"/>
                <a:gd name="connsiteY16" fmla="*/ 900906 h 1140460"/>
                <a:gd name="connsiteX17" fmla="*/ 181393 w 7953031"/>
                <a:gd name="connsiteY17" fmla="*/ 965200 h 1140460"/>
                <a:gd name="connsiteX18" fmla="*/ 71062 w 7953031"/>
                <a:gd name="connsiteY18" fmla="*/ 1104900 h 1140460"/>
                <a:gd name="connsiteX19" fmla="*/ 104399 w 7953031"/>
                <a:gd name="connsiteY19" fmla="*/ 1119982 h 1140460"/>
                <a:gd name="connsiteX20" fmla="*/ 98166 w 7953031"/>
                <a:gd name="connsiteY20" fmla="*/ 1140460 h 1140460"/>
                <a:gd name="connsiteX21" fmla="*/ 7949788 w 7953031"/>
                <a:gd name="connsiteY21" fmla="*/ 1140460 h 1140460"/>
                <a:gd name="connsiteX22" fmla="*/ 7929105 w 7953031"/>
                <a:gd name="connsiteY22" fmla="*/ 1092200 h 1140460"/>
                <a:gd name="connsiteX23" fmla="*/ 7840205 w 7953031"/>
                <a:gd name="connsiteY23" fmla="*/ 1028700 h 1140460"/>
                <a:gd name="connsiteX24" fmla="*/ 7953031 w 7953031"/>
                <a:gd name="connsiteY24" fmla="*/ 952500 h 1140460"/>
                <a:gd name="connsiteX25" fmla="*/ 7852905 w 7953031"/>
                <a:gd name="connsiteY25" fmla="*/ 876300 h 1140460"/>
                <a:gd name="connsiteX26" fmla="*/ 7891005 w 7953031"/>
                <a:gd name="connsiteY26" fmla="*/ 800100 h 1140460"/>
                <a:gd name="connsiteX27" fmla="*/ 7852905 w 7953031"/>
                <a:gd name="connsiteY27" fmla="*/ 723900 h 1140460"/>
                <a:gd name="connsiteX28" fmla="*/ 7840205 w 7953031"/>
                <a:gd name="connsiteY28" fmla="*/ 660400 h 1140460"/>
                <a:gd name="connsiteX29" fmla="*/ 7865605 w 7953031"/>
                <a:gd name="connsiteY29" fmla="*/ 609600 h 1140460"/>
                <a:gd name="connsiteX30" fmla="*/ 7908468 w 7953031"/>
                <a:gd name="connsiteY30" fmla="*/ 534193 h 1140460"/>
                <a:gd name="connsiteX31" fmla="*/ 7854539 w 7953031"/>
                <a:gd name="connsiteY31" fmla="*/ 489081 h 1140460"/>
                <a:gd name="connsiteX32" fmla="*/ 7827505 w 7953031"/>
                <a:gd name="connsiteY32" fmla="*/ 406400 h 1140460"/>
                <a:gd name="connsiteX33" fmla="*/ 7942202 w 7953031"/>
                <a:gd name="connsiteY33" fmla="*/ 337609 h 1140460"/>
                <a:gd name="connsiteX34" fmla="*/ 7852905 w 7953031"/>
                <a:gd name="connsiteY34" fmla="*/ 266700 h 1140460"/>
                <a:gd name="connsiteX35" fmla="*/ 7865605 w 7953031"/>
                <a:gd name="connsiteY35" fmla="*/ 177800 h 1140460"/>
                <a:gd name="connsiteX36" fmla="*/ 7802105 w 7953031"/>
                <a:gd name="connsiteY36" fmla="*/ 177800 h 1140460"/>
                <a:gd name="connsiteX37" fmla="*/ 7764005 w 7953031"/>
                <a:gd name="connsiteY37" fmla="*/ 88900 h 1140460"/>
                <a:gd name="connsiteX38" fmla="*/ 7833594 w 7953031"/>
                <a:gd name="connsiteY38" fmla="*/ 31089 h 1140460"/>
                <a:gd name="connsiteX39" fmla="*/ 7675105 w 7953031"/>
                <a:gd name="connsiteY39" fmla="*/ 0 h 1140460"/>
                <a:gd name="connsiteX0" fmla="*/ 7675105 w 7953031"/>
                <a:gd name="connsiteY0" fmla="*/ 0 h 1140460"/>
                <a:gd name="connsiteX1" fmla="*/ 239458 w 7953031"/>
                <a:gd name="connsiteY1" fmla="*/ 0 h 1140460"/>
                <a:gd name="connsiteX2" fmla="*/ 167106 w 7953031"/>
                <a:gd name="connsiteY2" fmla="*/ 11906 h 1140460"/>
                <a:gd name="connsiteX3" fmla="*/ 195681 w 7953031"/>
                <a:gd name="connsiteY3" fmla="*/ 94456 h 1140460"/>
                <a:gd name="connsiteX4" fmla="*/ 198062 w 7953031"/>
                <a:gd name="connsiteY4" fmla="*/ 190500 h 1140460"/>
                <a:gd name="connsiteX5" fmla="*/ 134562 w 7953031"/>
                <a:gd name="connsiteY5" fmla="*/ 190500 h 1140460"/>
                <a:gd name="connsiteX6" fmla="*/ 0 w 7953031"/>
                <a:gd name="connsiteY6" fmla="*/ 294746 h 1140460"/>
                <a:gd name="connsiteX7" fmla="*/ 153612 w 7953031"/>
                <a:gd name="connsiteY7" fmla="*/ 357188 h 1140460"/>
                <a:gd name="connsiteX8" fmla="*/ 172662 w 7953031"/>
                <a:gd name="connsiteY8" fmla="*/ 419100 h 1140460"/>
                <a:gd name="connsiteX9" fmla="*/ 105987 w 7953031"/>
                <a:gd name="connsiteY9" fmla="*/ 492125 h 1140460"/>
                <a:gd name="connsiteX10" fmla="*/ 227442 w 7953031"/>
                <a:gd name="connsiteY10" fmla="*/ 535782 h 1140460"/>
                <a:gd name="connsiteX11" fmla="*/ 134562 w 7953031"/>
                <a:gd name="connsiteY11" fmla="*/ 622300 h 1140460"/>
                <a:gd name="connsiteX12" fmla="*/ 159962 w 7953031"/>
                <a:gd name="connsiteY12" fmla="*/ 673100 h 1140460"/>
                <a:gd name="connsiteX13" fmla="*/ 147262 w 7953031"/>
                <a:gd name="connsiteY13" fmla="*/ 736600 h 1140460"/>
                <a:gd name="connsiteX14" fmla="*/ 192506 w 7953031"/>
                <a:gd name="connsiteY14" fmla="*/ 767556 h 1140460"/>
                <a:gd name="connsiteX15" fmla="*/ 103629 w 7953031"/>
                <a:gd name="connsiteY15" fmla="*/ 800764 h 1140460"/>
                <a:gd name="connsiteX16" fmla="*/ 89318 w 7953031"/>
                <a:gd name="connsiteY16" fmla="*/ 900906 h 1140460"/>
                <a:gd name="connsiteX17" fmla="*/ 121396 w 7953031"/>
                <a:gd name="connsiteY17" fmla="*/ 995891 h 1140460"/>
                <a:gd name="connsiteX18" fmla="*/ 71062 w 7953031"/>
                <a:gd name="connsiteY18" fmla="*/ 1104900 h 1140460"/>
                <a:gd name="connsiteX19" fmla="*/ 104399 w 7953031"/>
                <a:gd name="connsiteY19" fmla="*/ 1119982 h 1140460"/>
                <a:gd name="connsiteX20" fmla="*/ 98166 w 7953031"/>
                <a:gd name="connsiteY20" fmla="*/ 1140460 h 1140460"/>
                <a:gd name="connsiteX21" fmla="*/ 7949788 w 7953031"/>
                <a:gd name="connsiteY21" fmla="*/ 1140460 h 1140460"/>
                <a:gd name="connsiteX22" fmla="*/ 7929105 w 7953031"/>
                <a:gd name="connsiteY22" fmla="*/ 1092200 h 1140460"/>
                <a:gd name="connsiteX23" fmla="*/ 7840205 w 7953031"/>
                <a:gd name="connsiteY23" fmla="*/ 1028700 h 1140460"/>
                <a:gd name="connsiteX24" fmla="*/ 7953031 w 7953031"/>
                <a:gd name="connsiteY24" fmla="*/ 952500 h 1140460"/>
                <a:gd name="connsiteX25" fmla="*/ 7852905 w 7953031"/>
                <a:gd name="connsiteY25" fmla="*/ 876300 h 1140460"/>
                <a:gd name="connsiteX26" fmla="*/ 7891005 w 7953031"/>
                <a:gd name="connsiteY26" fmla="*/ 800100 h 1140460"/>
                <a:gd name="connsiteX27" fmla="*/ 7852905 w 7953031"/>
                <a:gd name="connsiteY27" fmla="*/ 723900 h 1140460"/>
                <a:gd name="connsiteX28" fmla="*/ 7840205 w 7953031"/>
                <a:gd name="connsiteY28" fmla="*/ 660400 h 1140460"/>
                <a:gd name="connsiteX29" fmla="*/ 7865605 w 7953031"/>
                <a:gd name="connsiteY29" fmla="*/ 609600 h 1140460"/>
                <a:gd name="connsiteX30" fmla="*/ 7908468 w 7953031"/>
                <a:gd name="connsiteY30" fmla="*/ 534193 h 1140460"/>
                <a:gd name="connsiteX31" fmla="*/ 7854539 w 7953031"/>
                <a:gd name="connsiteY31" fmla="*/ 489081 h 1140460"/>
                <a:gd name="connsiteX32" fmla="*/ 7827505 w 7953031"/>
                <a:gd name="connsiteY32" fmla="*/ 406400 h 1140460"/>
                <a:gd name="connsiteX33" fmla="*/ 7942202 w 7953031"/>
                <a:gd name="connsiteY33" fmla="*/ 337609 h 1140460"/>
                <a:gd name="connsiteX34" fmla="*/ 7852905 w 7953031"/>
                <a:gd name="connsiteY34" fmla="*/ 266700 h 1140460"/>
                <a:gd name="connsiteX35" fmla="*/ 7865605 w 7953031"/>
                <a:gd name="connsiteY35" fmla="*/ 177800 h 1140460"/>
                <a:gd name="connsiteX36" fmla="*/ 7802105 w 7953031"/>
                <a:gd name="connsiteY36" fmla="*/ 177800 h 1140460"/>
                <a:gd name="connsiteX37" fmla="*/ 7764005 w 7953031"/>
                <a:gd name="connsiteY37" fmla="*/ 88900 h 1140460"/>
                <a:gd name="connsiteX38" fmla="*/ 7833594 w 7953031"/>
                <a:gd name="connsiteY38" fmla="*/ 31089 h 1140460"/>
                <a:gd name="connsiteX39" fmla="*/ 7675105 w 7953031"/>
                <a:gd name="connsiteY39" fmla="*/ 0 h 114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953031" h="1140460">
                  <a:moveTo>
                    <a:pt x="7675105" y="0"/>
                  </a:moveTo>
                  <a:lnTo>
                    <a:pt x="239458" y="0"/>
                  </a:lnTo>
                  <a:lnTo>
                    <a:pt x="167106" y="11906"/>
                  </a:lnTo>
                  <a:lnTo>
                    <a:pt x="195681" y="94456"/>
                  </a:lnTo>
                  <a:cubicBezTo>
                    <a:pt x="196475" y="126471"/>
                    <a:pt x="197268" y="158485"/>
                    <a:pt x="198062" y="190500"/>
                  </a:cubicBezTo>
                  <a:lnTo>
                    <a:pt x="134562" y="190500"/>
                  </a:lnTo>
                  <a:lnTo>
                    <a:pt x="0" y="294746"/>
                  </a:lnTo>
                  <a:lnTo>
                    <a:pt x="153612" y="357188"/>
                  </a:lnTo>
                  <a:lnTo>
                    <a:pt x="172662" y="419100"/>
                  </a:lnTo>
                  <a:lnTo>
                    <a:pt x="105987" y="492125"/>
                  </a:lnTo>
                  <a:lnTo>
                    <a:pt x="227442" y="535782"/>
                  </a:lnTo>
                  <a:lnTo>
                    <a:pt x="134562" y="622300"/>
                  </a:lnTo>
                  <a:lnTo>
                    <a:pt x="159962" y="673100"/>
                  </a:lnTo>
                  <a:lnTo>
                    <a:pt x="147262" y="736600"/>
                  </a:lnTo>
                  <a:lnTo>
                    <a:pt x="192506" y="767556"/>
                  </a:lnTo>
                  <a:lnTo>
                    <a:pt x="103629" y="800764"/>
                  </a:lnTo>
                  <a:lnTo>
                    <a:pt x="89318" y="900906"/>
                  </a:lnTo>
                  <a:cubicBezTo>
                    <a:pt x="89053" y="935037"/>
                    <a:pt x="121661" y="961760"/>
                    <a:pt x="121396" y="995891"/>
                  </a:cubicBezTo>
                  <a:lnTo>
                    <a:pt x="71062" y="1104900"/>
                  </a:lnTo>
                  <a:lnTo>
                    <a:pt x="104399" y="1119982"/>
                  </a:lnTo>
                  <a:lnTo>
                    <a:pt x="98166" y="1140460"/>
                  </a:lnTo>
                  <a:lnTo>
                    <a:pt x="7949788" y="1140460"/>
                  </a:lnTo>
                  <a:lnTo>
                    <a:pt x="7929105" y="1092200"/>
                  </a:lnTo>
                  <a:lnTo>
                    <a:pt x="7840205" y="1028700"/>
                  </a:lnTo>
                  <a:lnTo>
                    <a:pt x="7953031" y="952500"/>
                  </a:lnTo>
                  <a:lnTo>
                    <a:pt x="7852905" y="876300"/>
                  </a:lnTo>
                  <a:lnTo>
                    <a:pt x="7891005" y="800100"/>
                  </a:lnTo>
                  <a:lnTo>
                    <a:pt x="7852905" y="723900"/>
                  </a:lnTo>
                  <a:lnTo>
                    <a:pt x="7840205" y="660400"/>
                  </a:lnTo>
                  <a:lnTo>
                    <a:pt x="7865605" y="609600"/>
                  </a:lnTo>
                  <a:lnTo>
                    <a:pt x="7908468" y="534193"/>
                  </a:lnTo>
                  <a:lnTo>
                    <a:pt x="7854539" y="489081"/>
                  </a:lnTo>
                  <a:lnTo>
                    <a:pt x="7827505" y="406400"/>
                  </a:lnTo>
                  <a:lnTo>
                    <a:pt x="7942202" y="337609"/>
                  </a:lnTo>
                  <a:lnTo>
                    <a:pt x="7852905" y="266700"/>
                  </a:lnTo>
                  <a:lnTo>
                    <a:pt x="7865605" y="177800"/>
                  </a:lnTo>
                  <a:lnTo>
                    <a:pt x="7802105" y="177800"/>
                  </a:lnTo>
                  <a:lnTo>
                    <a:pt x="7764005" y="88900"/>
                  </a:lnTo>
                  <a:lnTo>
                    <a:pt x="7833594" y="31089"/>
                  </a:lnTo>
                  <a:cubicBezTo>
                    <a:pt x="7751573" y="11509"/>
                    <a:pt x="7804750" y="21961"/>
                    <a:pt x="7675105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7702A5A-8265-4BB0-BE15-0B0EE883155D}"/>
                </a:ext>
              </a:extLst>
            </p:cNvPr>
            <p:cNvSpPr/>
            <p:nvPr/>
          </p:nvSpPr>
          <p:spPr>
            <a:xfrm flipH="1">
              <a:off x="2552699" y="3623760"/>
              <a:ext cx="7055755" cy="1319623"/>
            </a:xfrm>
            <a:custGeom>
              <a:avLst/>
              <a:gdLst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19943 w 7891426"/>
                <a:gd name="connsiteY38" fmla="*/ 10160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891426" h="1140460">
                  <a:moveTo>
                    <a:pt x="7616743" y="0"/>
                  </a:moveTo>
                  <a:lnTo>
                    <a:pt x="181096" y="0"/>
                  </a:lnTo>
                  <a:lnTo>
                    <a:pt x="108744" y="11906"/>
                  </a:lnTo>
                  <a:lnTo>
                    <a:pt x="137319" y="94456"/>
                  </a:lnTo>
                  <a:cubicBezTo>
                    <a:pt x="138113" y="126471"/>
                    <a:pt x="138906" y="158485"/>
                    <a:pt x="139700" y="190500"/>
                  </a:cubicBezTo>
                  <a:lnTo>
                    <a:pt x="76200" y="190500"/>
                  </a:lnTo>
                  <a:lnTo>
                    <a:pt x="88900" y="279400"/>
                  </a:lnTo>
                  <a:lnTo>
                    <a:pt x="95250" y="357188"/>
                  </a:lnTo>
                  <a:lnTo>
                    <a:pt x="114300" y="419100"/>
                  </a:lnTo>
                  <a:lnTo>
                    <a:pt x="47625" y="492125"/>
                  </a:lnTo>
                  <a:lnTo>
                    <a:pt x="0" y="558800"/>
                  </a:lnTo>
                  <a:lnTo>
                    <a:pt x="76200" y="622300"/>
                  </a:lnTo>
                  <a:lnTo>
                    <a:pt x="101600" y="673100"/>
                  </a:lnTo>
                  <a:lnTo>
                    <a:pt x="88900" y="736600"/>
                  </a:lnTo>
                  <a:lnTo>
                    <a:pt x="134144" y="767556"/>
                  </a:lnTo>
                  <a:lnTo>
                    <a:pt x="88900" y="889000"/>
                  </a:lnTo>
                  <a:lnTo>
                    <a:pt x="30956" y="900906"/>
                  </a:lnTo>
                  <a:cubicBezTo>
                    <a:pt x="30691" y="935037"/>
                    <a:pt x="123296" y="931069"/>
                    <a:pt x="123031" y="965200"/>
                  </a:cubicBezTo>
                  <a:lnTo>
                    <a:pt x="12700" y="1104900"/>
                  </a:lnTo>
                  <a:lnTo>
                    <a:pt x="46037" y="1119982"/>
                  </a:lnTo>
                  <a:lnTo>
                    <a:pt x="39804" y="1140460"/>
                  </a:lnTo>
                  <a:lnTo>
                    <a:pt x="7891426" y="1140460"/>
                  </a:lnTo>
                  <a:lnTo>
                    <a:pt x="7870743" y="1092200"/>
                  </a:lnTo>
                  <a:lnTo>
                    <a:pt x="7781843" y="1028700"/>
                  </a:lnTo>
                  <a:lnTo>
                    <a:pt x="7731043" y="952500"/>
                  </a:lnTo>
                  <a:lnTo>
                    <a:pt x="7794543" y="876300"/>
                  </a:lnTo>
                  <a:lnTo>
                    <a:pt x="7832643" y="800100"/>
                  </a:lnTo>
                  <a:lnTo>
                    <a:pt x="7794543" y="723900"/>
                  </a:lnTo>
                  <a:lnTo>
                    <a:pt x="7781843" y="660400"/>
                  </a:lnTo>
                  <a:lnTo>
                    <a:pt x="7807243" y="609600"/>
                  </a:lnTo>
                  <a:lnTo>
                    <a:pt x="7850106" y="534193"/>
                  </a:lnTo>
                  <a:lnTo>
                    <a:pt x="7883443" y="469900"/>
                  </a:lnTo>
                  <a:lnTo>
                    <a:pt x="7769143" y="406400"/>
                  </a:lnTo>
                  <a:lnTo>
                    <a:pt x="7692943" y="368300"/>
                  </a:lnTo>
                  <a:lnTo>
                    <a:pt x="7794543" y="266700"/>
                  </a:lnTo>
                  <a:lnTo>
                    <a:pt x="7807243" y="177800"/>
                  </a:lnTo>
                  <a:lnTo>
                    <a:pt x="7743743" y="177800"/>
                  </a:lnTo>
                  <a:lnTo>
                    <a:pt x="7705643" y="88900"/>
                  </a:lnTo>
                  <a:lnTo>
                    <a:pt x="7846136" y="34925"/>
                  </a:lnTo>
                  <a:cubicBezTo>
                    <a:pt x="7764115" y="15345"/>
                    <a:pt x="7746388" y="21961"/>
                    <a:pt x="7616743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A0F995-ED11-4257-9753-0391A9BF89F3}"/>
              </a:ext>
            </a:extLst>
          </p:cNvPr>
          <p:cNvSpPr/>
          <p:nvPr/>
        </p:nvSpPr>
        <p:spPr>
          <a:xfrm>
            <a:off x="3175789" y="2413189"/>
            <a:ext cx="602280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아두이노를</a:t>
            </a:r>
            <a:r>
              <a:rPr lang="ko-KR" altLang="en-US" sz="5400" dirty="0">
                <a:solidFill>
                  <a:prstClr val="black">
                    <a:lumMod val="75000"/>
                    <a:lumOff val="25000"/>
                  </a:prst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이용한 </a:t>
            </a:r>
            <a:endParaRPr lang="en-US" altLang="ko-KR" sz="5400" dirty="0">
              <a:solidFill>
                <a:prstClr val="black">
                  <a:lumMod val="75000"/>
                  <a:lumOff val="25000"/>
                </a:prst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5400" dirty="0">
                <a:solidFill>
                  <a:prstClr val="black">
                    <a:lumMod val="75000"/>
                    <a:lumOff val="25000"/>
                  </a:prst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스마트휴지통</a:t>
            </a:r>
            <a:endParaRPr lang="en-US" altLang="ko-KR" sz="5400" dirty="0">
              <a:solidFill>
                <a:prstClr val="black">
                  <a:lumMod val="75000"/>
                  <a:lumOff val="25000"/>
                </a:prst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3217465" y="1861291"/>
            <a:ext cx="2642054" cy="531314"/>
          </a:xfrm>
          <a:prstGeom prst="parallelogram">
            <a:avLst>
              <a:gd name="adj" fmla="val 4381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우승민 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89F7FC-C39C-4482-BED6-40BB516EFFC7}"/>
              </a:ext>
            </a:extLst>
          </p:cNvPr>
          <p:cNvSpPr/>
          <p:nvPr/>
        </p:nvSpPr>
        <p:spPr>
          <a:xfrm>
            <a:off x="5539711" y="5330260"/>
            <a:ext cx="4068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조원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우승민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이하은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김서린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허소윤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0E0EE6D-4FAC-42E4-8F09-641C86E69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661" y="4437299"/>
            <a:ext cx="823535" cy="82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42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241300" y="842428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ko-KR" altLang="en-US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구상도  </a:t>
            </a:r>
            <a:r>
              <a:rPr lang="en-US" altLang="ko-KR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 </a:t>
            </a:r>
            <a:r>
              <a:rPr lang="ko-KR" altLang="en-US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연결도</a:t>
            </a: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1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3895D71-2B10-4341-A300-47253BD18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F08614B-065D-4E4F-B318-D822E5E17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1191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72804568">
            <a:extLst>
              <a:ext uri="{FF2B5EF4-FFF2-40B4-BE49-F238E27FC236}">
                <a16:creationId xmlns:a16="http://schemas.microsoft.com/office/drawing/2014/main" id="{57747D5F-5EF7-4419-B900-D4FD4569D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40" y="1093620"/>
            <a:ext cx="4687888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377351816">
            <a:extLst>
              <a:ext uri="{FF2B5EF4-FFF2-40B4-BE49-F238E27FC236}">
                <a16:creationId xmlns:a16="http://schemas.microsoft.com/office/drawing/2014/main" id="{BDC6857B-4C0E-4093-B1FF-136584C50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372" y="3705983"/>
            <a:ext cx="6750855" cy="258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068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241300" y="842428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ko-KR" altLang="en-US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실행 영상</a:t>
            </a: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2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3895D71-2B10-4341-A300-47253BD18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F08614B-065D-4E4F-B318-D822E5E17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1191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초음파">
            <a:hlinkClick r:id="" action="ppaction://media"/>
            <a:extLst>
              <a:ext uri="{FF2B5EF4-FFF2-40B4-BE49-F238E27FC236}">
                <a16:creationId xmlns:a16="http://schemas.microsoft.com/office/drawing/2014/main" id="{87BB520E-5189-4854-87A9-1503D1B2C0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4295" t="18756" r="14626" b="11111"/>
          <a:stretch/>
        </p:blipFill>
        <p:spPr>
          <a:xfrm rot="5400000">
            <a:off x="3740607" y="2163084"/>
            <a:ext cx="4806628" cy="2667700"/>
          </a:xfrm>
          <a:prstGeom prst="rect">
            <a:avLst/>
          </a:prstGeom>
        </p:spPr>
      </p:pic>
      <p:pic>
        <p:nvPicPr>
          <p:cNvPr id="5" name="적외선">
            <a:hlinkClick r:id="" action="ppaction://media"/>
            <a:extLst>
              <a:ext uri="{FF2B5EF4-FFF2-40B4-BE49-F238E27FC236}">
                <a16:creationId xmlns:a16="http://schemas.microsoft.com/office/drawing/2014/main" id="{BB05A066-5CD2-47FE-B86F-F91B4573AB4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23442" b="6441"/>
          <a:stretch/>
        </p:blipFill>
        <p:spPr>
          <a:xfrm rot="5400000">
            <a:off x="7275142" y="1845112"/>
            <a:ext cx="4808244" cy="3305261"/>
          </a:xfrm>
          <a:prstGeom prst="rect">
            <a:avLst/>
          </a:prstGeom>
        </p:spPr>
      </p:pic>
      <p:pic>
        <p:nvPicPr>
          <p:cNvPr id="9" name="그림 8" descr="검은색, 헬멧이(가) 표시된 사진&#10;&#10;자동 생성된 설명">
            <a:extLst>
              <a:ext uri="{FF2B5EF4-FFF2-40B4-BE49-F238E27FC236}">
                <a16:creationId xmlns:a16="http://schemas.microsoft.com/office/drawing/2014/main" id="{276CBF00-7893-4B2C-A650-756CB822D9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05" y="1276784"/>
            <a:ext cx="3225334" cy="4304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28A7FC-5F1B-4D20-AE7E-53B58A74BD76}"/>
              </a:ext>
            </a:extLst>
          </p:cNvPr>
          <p:cNvSpPr txBox="1"/>
          <p:nvPr/>
        </p:nvSpPr>
        <p:spPr>
          <a:xfrm>
            <a:off x="1331869" y="5700193"/>
            <a:ext cx="2281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전면 사진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3D146-DF9A-4495-8053-84D95AA00AE8}"/>
              </a:ext>
            </a:extLst>
          </p:cNvPr>
          <p:cNvSpPr txBox="1"/>
          <p:nvPr/>
        </p:nvSpPr>
        <p:spPr>
          <a:xfrm>
            <a:off x="5003018" y="6015572"/>
            <a:ext cx="2281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초음파 센서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4B3ED-5B28-4FAD-8298-D59C1C74ED6F}"/>
              </a:ext>
            </a:extLst>
          </p:cNvPr>
          <p:cNvSpPr txBox="1"/>
          <p:nvPr/>
        </p:nvSpPr>
        <p:spPr>
          <a:xfrm>
            <a:off x="8538361" y="6015572"/>
            <a:ext cx="2281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적외선 센서</a:t>
            </a:r>
          </a:p>
        </p:txBody>
      </p:sp>
    </p:spTree>
    <p:extLst>
      <p:ext uri="{BB962C8B-B14F-4D97-AF65-F5344CB8AC3E}">
        <p14:creationId xmlns:p14="http://schemas.microsoft.com/office/powerpoint/2010/main" val="57881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31</Words>
  <Application>Microsoft Office PowerPoint</Application>
  <PresentationFormat>와이드스크린</PresentationFormat>
  <Paragraphs>11</Paragraphs>
  <Slides>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Adobe 고딕 Std B</vt:lpstr>
      <vt:lpstr>맑은 고딕</vt:lpstr>
      <vt:lpstr>야놀자 야체 R</vt:lpstr>
      <vt:lpstr>Arial</vt:lpstr>
      <vt:lpstr>1_Office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이하은</cp:lastModifiedBy>
  <cp:revision>4</cp:revision>
  <dcterms:created xsi:type="dcterms:W3CDTF">2020-08-03T03:41:28Z</dcterms:created>
  <dcterms:modified xsi:type="dcterms:W3CDTF">2020-12-15T11:51:01Z</dcterms:modified>
</cp:coreProperties>
</file>